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24E"/>
    <a:srgbClr val="B9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A5257-287C-4958-86FA-CC8798C925DC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3B8E692D-4F96-48D2-B206-40FB519FC95F}">
      <dgm:prSet phldrT="[Text]" custT="1"/>
      <dgm:spPr/>
      <dgm:t>
        <a:bodyPr/>
        <a:lstStyle/>
        <a:p>
          <a:r>
            <a:rPr lang="de-DE" sz="1900" dirty="0" smtClean="0"/>
            <a:t>Eine Stuhlprobenuntersuchung hat den Nachweis von Krankheitserregern ergeben</a:t>
          </a:r>
          <a:endParaRPr lang="de-DE" sz="1900" dirty="0"/>
        </a:p>
      </dgm:t>
    </dgm:pt>
    <dgm:pt modelId="{E3FE18E8-83D2-41CF-857C-2FAEEB231A8E}" type="parTrans" cxnId="{6B7F8E6C-AC9A-442F-B002-5ECB5B5B5CEE}">
      <dgm:prSet/>
      <dgm:spPr/>
      <dgm:t>
        <a:bodyPr/>
        <a:lstStyle/>
        <a:p>
          <a:endParaRPr lang="de-DE"/>
        </a:p>
      </dgm:t>
    </dgm:pt>
    <dgm:pt modelId="{5829AF56-52C4-4DA8-B256-0A301E7AAD92}" type="sibTrans" cxnId="{6B7F8E6C-AC9A-442F-B002-5ECB5B5B5CEE}">
      <dgm:prSet/>
      <dgm:spPr/>
      <dgm:t>
        <a:bodyPr/>
        <a:lstStyle/>
        <a:p>
          <a:endParaRPr lang="de-DE"/>
        </a:p>
      </dgm:t>
    </dgm:pt>
    <dgm:pt modelId="{594E7C76-6792-4E3B-997B-FDE891D7614C}">
      <dgm:prSet phldrT="[Text]" custT="1"/>
      <dgm:spPr/>
      <dgm:t>
        <a:bodyPr/>
        <a:lstStyle/>
        <a:p>
          <a:r>
            <a:rPr lang="de-DE" sz="1900" dirty="0" smtClean="0"/>
            <a:t>Sie haben Durchfall von mehr als zwei dünnflüssigen Stühlen pro Tag</a:t>
          </a:r>
          <a:endParaRPr lang="de-DE" sz="1900" dirty="0"/>
        </a:p>
      </dgm:t>
    </dgm:pt>
    <dgm:pt modelId="{1A66F085-9197-4292-A6DD-710D15B20B2B}" type="parTrans" cxnId="{996C01C3-4D78-4D5C-A130-7568809791C9}">
      <dgm:prSet/>
      <dgm:spPr/>
      <dgm:t>
        <a:bodyPr/>
        <a:lstStyle/>
        <a:p>
          <a:endParaRPr lang="de-DE"/>
        </a:p>
      </dgm:t>
    </dgm:pt>
    <dgm:pt modelId="{B8E51C37-16EF-437D-AAA9-9BD6886A748E}" type="sibTrans" cxnId="{996C01C3-4D78-4D5C-A130-7568809791C9}">
      <dgm:prSet/>
      <dgm:spPr/>
      <dgm:t>
        <a:bodyPr/>
        <a:lstStyle/>
        <a:p>
          <a:endParaRPr lang="de-DE"/>
        </a:p>
      </dgm:t>
    </dgm:pt>
    <dgm:pt modelId="{BD189DBF-7699-4F3D-AF27-AC5BED727C2D}">
      <dgm:prSet phldrT="[Text]" custT="1"/>
      <dgm:spPr/>
      <dgm:t>
        <a:bodyPr/>
        <a:lstStyle/>
        <a:p>
          <a:r>
            <a:rPr lang="de-DE" sz="1900" dirty="0" smtClean="0"/>
            <a:t>Sie haben hohes Fieber mit schweren Kopf- Bauch- oder Gelenkschmerzen</a:t>
          </a:r>
          <a:endParaRPr lang="de-DE" sz="1900" dirty="0"/>
        </a:p>
      </dgm:t>
    </dgm:pt>
    <dgm:pt modelId="{426CAE4A-58FE-418E-9D98-0AF16BEE425C}" type="parTrans" cxnId="{B6A53027-00A5-4521-A77C-4E8887819C65}">
      <dgm:prSet/>
      <dgm:spPr/>
      <dgm:t>
        <a:bodyPr/>
        <a:lstStyle/>
        <a:p>
          <a:endParaRPr lang="de-DE"/>
        </a:p>
      </dgm:t>
    </dgm:pt>
    <dgm:pt modelId="{ADB7C548-764F-4B4D-9415-90603719F32E}" type="sibTrans" cxnId="{B6A53027-00A5-4521-A77C-4E8887819C65}">
      <dgm:prSet/>
      <dgm:spPr/>
      <dgm:t>
        <a:bodyPr/>
        <a:lstStyle/>
        <a:p>
          <a:endParaRPr lang="de-DE"/>
        </a:p>
      </dgm:t>
    </dgm:pt>
    <dgm:pt modelId="{67ACBF1C-5C92-4111-A7DF-4D0A8EB50483}" type="pres">
      <dgm:prSet presAssocID="{18CA5257-287C-4958-86FA-CC8798C925DC}" presName="linearFlow" presStyleCnt="0">
        <dgm:presLayoutVars>
          <dgm:dir/>
          <dgm:resizeHandles val="exact"/>
        </dgm:presLayoutVars>
      </dgm:prSet>
      <dgm:spPr/>
    </dgm:pt>
    <dgm:pt modelId="{9C1A1CA5-5C78-4C08-A108-2DA5BCA9922A}" type="pres">
      <dgm:prSet presAssocID="{3B8E692D-4F96-48D2-B206-40FB519FC95F}" presName="composite" presStyleCnt="0"/>
      <dgm:spPr/>
    </dgm:pt>
    <dgm:pt modelId="{8C2B768C-F0AB-45E1-BBA4-3EA214D0391E}" type="pres">
      <dgm:prSet presAssocID="{3B8E692D-4F96-48D2-B206-40FB519FC95F}" presName="imgShp" presStyleLbl="fgImgPlace1" presStyleIdx="0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D41B6AD-2CBC-4277-BE95-8C7A3EA628DC}" type="pres">
      <dgm:prSet presAssocID="{3B8E692D-4F96-48D2-B206-40FB519FC95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2280DB-0561-4105-B4A8-EDA75FCF4784}" type="pres">
      <dgm:prSet presAssocID="{5829AF56-52C4-4DA8-B256-0A301E7AAD92}" presName="spacing" presStyleCnt="0"/>
      <dgm:spPr/>
    </dgm:pt>
    <dgm:pt modelId="{29C107A4-F819-4D4F-8A12-E7DCEB77AF44}" type="pres">
      <dgm:prSet presAssocID="{594E7C76-6792-4E3B-997B-FDE891D7614C}" presName="composite" presStyleCnt="0"/>
      <dgm:spPr/>
    </dgm:pt>
    <dgm:pt modelId="{32C55EB7-E403-484F-B919-E70341CCC3B2}" type="pres">
      <dgm:prSet presAssocID="{594E7C76-6792-4E3B-997B-FDE891D7614C}" presName="imgShp" presStyleLbl="fgImgPlace1" presStyleIdx="1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CE567A7-0696-4ACE-8630-52FEF27A286B}" type="pres">
      <dgm:prSet presAssocID="{594E7C76-6792-4E3B-997B-FDE891D7614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278AC7-18AE-4FFB-9567-8D7420F44066}" type="pres">
      <dgm:prSet presAssocID="{B8E51C37-16EF-437D-AAA9-9BD6886A748E}" presName="spacing" presStyleCnt="0"/>
      <dgm:spPr/>
    </dgm:pt>
    <dgm:pt modelId="{094C54CB-2DCB-4DA7-A061-8A0CDBB4D842}" type="pres">
      <dgm:prSet presAssocID="{BD189DBF-7699-4F3D-AF27-AC5BED727C2D}" presName="composite" presStyleCnt="0"/>
      <dgm:spPr/>
    </dgm:pt>
    <dgm:pt modelId="{C88FC921-1B77-40A5-8242-15B78715A42F}" type="pres">
      <dgm:prSet presAssocID="{BD189DBF-7699-4F3D-AF27-AC5BED727C2D}" presName="imgShp" presStyleLbl="fgImgPlace1" presStyleIdx="2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90F9F848-079F-4B96-896C-B384DA8ADE3D}" type="pres">
      <dgm:prSet presAssocID="{BD189DBF-7699-4F3D-AF27-AC5BED727C2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96C01C3-4D78-4D5C-A130-7568809791C9}" srcId="{18CA5257-287C-4958-86FA-CC8798C925DC}" destId="{594E7C76-6792-4E3B-997B-FDE891D7614C}" srcOrd="1" destOrd="0" parTransId="{1A66F085-9197-4292-A6DD-710D15B20B2B}" sibTransId="{B8E51C37-16EF-437D-AAA9-9BD6886A748E}"/>
    <dgm:cxn modelId="{B6A53027-00A5-4521-A77C-4E8887819C65}" srcId="{18CA5257-287C-4958-86FA-CC8798C925DC}" destId="{BD189DBF-7699-4F3D-AF27-AC5BED727C2D}" srcOrd="2" destOrd="0" parTransId="{426CAE4A-58FE-418E-9D98-0AF16BEE425C}" sibTransId="{ADB7C548-764F-4B4D-9415-90603719F32E}"/>
    <dgm:cxn modelId="{CA3CB317-336F-466A-BBB7-211648C50732}" type="presOf" srcId="{3B8E692D-4F96-48D2-B206-40FB519FC95F}" destId="{BD41B6AD-2CBC-4277-BE95-8C7A3EA628DC}" srcOrd="0" destOrd="0" presId="urn:microsoft.com/office/officeart/2005/8/layout/vList3"/>
    <dgm:cxn modelId="{E7017C8D-A061-4BE6-83EF-364514677B51}" type="presOf" srcId="{594E7C76-6792-4E3B-997B-FDE891D7614C}" destId="{BCE567A7-0696-4ACE-8630-52FEF27A286B}" srcOrd="0" destOrd="0" presId="urn:microsoft.com/office/officeart/2005/8/layout/vList3"/>
    <dgm:cxn modelId="{B4D7C2BA-987B-4D82-A430-573877014A04}" type="presOf" srcId="{18CA5257-287C-4958-86FA-CC8798C925DC}" destId="{67ACBF1C-5C92-4111-A7DF-4D0A8EB50483}" srcOrd="0" destOrd="0" presId="urn:microsoft.com/office/officeart/2005/8/layout/vList3"/>
    <dgm:cxn modelId="{6B7F8E6C-AC9A-442F-B002-5ECB5B5B5CEE}" srcId="{18CA5257-287C-4958-86FA-CC8798C925DC}" destId="{3B8E692D-4F96-48D2-B206-40FB519FC95F}" srcOrd="0" destOrd="0" parTransId="{E3FE18E8-83D2-41CF-857C-2FAEEB231A8E}" sibTransId="{5829AF56-52C4-4DA8-B256-0A301E7AAD92}"/>
    <dgm:cxn modelId="{94B8E57E-EFD1-410A-B66A-993D324D9828}" type="presOf" srcId="{BD189DBF-7699-4F3D-AF27-AC5BED727C2D}" destId="{90F9F848-079F-4B96-896C-B384DA8ADE3D}" srcOrd="0" destOrd="0" presId="urn:microsoft.com/office/officeart/2005/8/layout/vList3"/>
    <dgm:cxn modelId="{E9FDF0FB-0F27-4664-B1EC-4D85603F5935}" type="presParOf" srcId="{67ACBF1C-5C92-4111-A7DF-4D0A8EB50483}" destId="{9C1A1CA5-5C78-4C08-A108-2DA5BCA9922A}" srcOrd="0" destOrd="0" presId="urn:microsoft.com/office/officeart/2005/8/layout/vList3"/>
    <dgm:cxn modelId="{8925A180-7CC8-4116-BE31-1FF59EE33892}" type="presParOf" srcId="{9C1A1CA5-5C78-4C08-A108-2DA5BCA9922A}" destId="{8C2B768C-F0AB-45E1-BBA4-3EA214D0391E}" srcOrd="0" destOrd="0" presId="urn:microsoft.com/office/officeart/2005/8/layout/vList3"/>
    <dgm:cxn modelId="{2B6A9718-7A20-4D01-9C70-14DD69014B20}" type="presParOf" srcId="{9C1A1CA5-5C78-4C08-A108-2DA5BCA9922A}" destId="{BD41B6AD-2CBC-4277-BE95-8C7A3EA628DC}" srcOrd="1" destOrd="0" presId="urn:microsoft.com/office/officeart/2005/8/layout/vList3"/>
    <dgm:cxn modelId="{88EDF0B0-9929-44DF-93F6-0D2762651719}" type="presParOf" srcId="{67ACBF1C-5C92-4111-A7DF-4D0A8EB50483}" destId="{E52280DB-0561-4105-B4A8-EDA75FCF4784}" srcOrd="1" destOrd="0" presId="urn:microsoft.com/office/officeart/2005/8/layout/vList3"/>
    <dgm:cxn modelId="{4596D6D4-0099-4853-8062-5BA975F0ABD3}" type="presParOf" srcId="{67ACBF1C-5C92-4111-A7DF-4D0A8EB50483}" destId="{29C107A4-F819-4D4F-8A12-E7DCEB77AF44}" srcOrd="2" destOrd="0" presId="urn:microsoft.com/office/officeart/2005/8/layout/vList3"/>
    <dgm:cxn modelId="{8B3B237E-CDDB-4F17-9CFF-1DC2BECF9F8D}" type="presParOf" srcId="{29C107A4-F819-4D4F-8A12-E7DCEB77AF44}" destId="{32C55EB7-E403-484F-B919-E70341CCC3B2}" srcOrd="0" destOrd="0" presId="urn:microsoft.com/office/officeart/2005/8/layout/vList3"/>
    <dgm:cxn modelId="{C23A4CE3-D152-436A-8897-595DB6EF6BC6}" type="presParOf" srcId="{29C107A4-F819-4D4F-8A12-E7DCEB77AF44}" destId="{BCE567A7-0696-4ACE-8630-52FEF27A286B}" srcOrd="1" destOrd="0" presId="urn:microsoft.com/office/officeart/2005/8/layout/vList3"/>
    <dgm:cxn modelId="{6AEC5502-325C-4FC0-8C5B-0E97D815C72F}" type="presParOf" srcId="{67ACBF1C-5C92-4111-A7DF-4D0A8EB50483}" destId="{D4278AC7-18AE-4FFB-9567-8D7420F44066}" srcOrd="3" destOrd="0" presId="urn:microsoft.com/office/officeart/2005/8/layout/vList3"/>
    <dgm:cxn modelId="{3C084B25-4431-45D2-BFCD-CA8E1C5E4D7C}" type="presParOf" srcId="{67ACBF1C-5C92-4111-A7DF-4D0A8EB50483}" destId="{094C54CB-2DCB-4DA7-A061-8A0CDBB4D842}" srcOrd="4" destOrd="0" presId="urn:microsoft.com/office/officeart/2005/8/layout/vList3"/>
    <dgm:cxn modelId="{28209C43-BEF8-4972-AA8E-65CD6C1A67E3}" type="presParOf" srcId="{094C54CB-2DCB-4DA7-A061-8A0CDBB4D842}" destId="{C88FC921-1B77-40A5-8242-15B78715A42F}" srcOrd="0" destOrd="0" presId="urn:microsoft.com/office/officeart/2005/8/layout/vList3"/>
    <dgm:cxn modelId="{0F1085C4-5895-4C67-8B5A-BF938E9B6825}" type="presParOf" srcId="{094C54CB-2DCB-4DA7-A061-8A0CDBB4D842}" destId="{90F9F848-079F-4B96-896C-B384DA8ADE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A5257-287C-4958-86FA-CC8798C925DC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3B8E692D-4F96-48D2-B206-40FB519FC95F}">
      <dgm:prSet phldrT="[Text]" custT="1"/>
      <dgm:spPr/>
      <dgm:t>
        <a:bodyPr/>
        <a:lstStyle/>
        <a:p>
          <a:r>
            <a:rPr lang="de-DE" sz="1900" dirty="0" smtClean="0"/>
            <a:t>Sie haben milchig- weiße Durchfälle mit hohem Flüssigkeitsverlust</a:t>
          </a:r>
          <a:endParaRPr lang="de-DE" sz="1900" dirty="0"/>
        </a:p>
      </dgm:t>
    </dgm:pt>
    <dgm:pt modelId="{E3FE18E8-83D2-41CF-857C-2FAEEB231A8E}" type="parTrans" cxnId="{6B7F8E6C-AC9A-442F-B002-5ECB5B5B5CEE}">
      <dgm:prSet/>
      <dgm:spPr/>
      <dgm:t>
        <a:bodyPr/>
        <a:lstStyle/>
        <a:p>
          <a:endParaRPr lang="de-DE"/>
        </a:p>
      </dgm:t>
    </dgm:pt>
    <dgm:pt modelId="{5829AF56-52C4-4DA8-B256-0A301E7AAD92}" type="sibTrans" cxnId="{6B7F8E6C-AC9A-442F-B002-5ECB5B5B5CEE}">
      <dgm:prSet/>
      <dgm:spPr/>
      <dgm:t>
        <a:bodyPr/>
        <a:lstStyle/>
        <a:p>
          <a:endParaRPr lang="de-DE"/>
        </a:p>
      </dgm:t>
    </dgm:pt>
    <dgm:pt modelId="{594E7C76-6792-4E3B-997B-FDE891D7614C}">
      <dgm:prSet phldrT="[Text]" custT="1"/>
      <dgm:spPr/>
      <dgm:t>
        <a:bodyPr/>
        <a:lstStyle/>
        <a:p>
          <a:r>
            <a:rPr lang="de-DE" sz="1900" dirty="0" smtClean="0"/>
            <a:t>Sie entdecken bei sich eine gelb Färbung der Haut und der Augäpfel, fühlen sich schwach und leiden an Appetitlosigkeit</a:t>
          </a:r>
          <a:endParaRPr lang="de-DE" sz="1900" dirty="0"/>
        </a:p>
      </dgm:t>
    </dgm:pt>
    <dgm:pt modelId="{1A66F085-9197-4292-A6DD-710D15B20B2B}" type="parTrans" cxnId="{996C01C3-4D78-4D5C-A130-7568809791C9}">
      <dgm:prSet/>
      <dgm:spPr/>
      <dgm:t>
        <a:bodyPr/>
        <a:lstStyle/>
        <a:p>
          <a:endParaRPr lang="de-DE"/>
        </a:p>
      </dgm:t>
    </dgm:pt>
    <dgm:pt modelId="{B8E51C37-16EF-437D-AAA9-9BD6886A748E}" type="sibTrans" cxnId="{996C01C3-4D78-4D5C-A130-7568809791C9}">
      <dgm:prSet/>
      <dgm:spPr/>
      <dgm:t>
        <a:bodyPr/>
        <a:lstStyle/>
        <a:p>
          <a:endParaRPr lang="de-DE"/>
        </a:p>
      </dgm:t>
    </dgm:pt>
    <dgm:pt modelId="{BD189DBF-7699-4F3D-AF27-AC5BED727C2D}">
      <dgm:prSet phldrT="[Text]" custT="1"/>
      <dgm:spPr/>
      <dgm:t>
        <a:bodyPr/>
        <a:lstStyle/>
        <a:p>
          <a:r>
            <a:rPr lang="de-DE" sz="1900" dirty="0" smtClean="0"/>
            <a:t>Sie haben Wunden oder offene Stellen von Hauterkrankungen, die gerötet, schmierig nässend und geschwollen sind. Ein wirkungsvoller Verband ist nicht möglich</a:t>
          </a:r>
          <a:endParaRPr lang="de-DE" sz="1900" dirty="0"/>
        </a:p>
      </dgm:t>
    </dgm:pt>
    <dgm:pt modelId="{426CAE4A-58FE-418E-9D98-0AF16BEE425C}" type="parTrans" cxnId="{B6A53027-00A5-4521-A77C-4E8887819C65}">
      <dgm:prSet/>
      <dgm:spPr/>
      <dgm:t>
        <a:bodyPr/>
        <a:lstStyle/>
        <a:p>
          <a:endParaRPr lang="de-DE"/>
        </a:p>
      </dgm:t>
    </dgm:pt>
    <dgm:pt modelId="{ADB7C548-764F-4B4D-9415-90603719F32E}" type="sibTrans" cxnId="{B6A53027-00A5-4521-A77C-4E8887819C65}">
      <dgm:prSet/>
      <dgm:spPr/>
      <dgm:t>
        <a:bodyPr/>
        <a:lstStyle/>
        <a:p>
          <a:endParaRPr lang="de-DE"/>
        </a:p>
      </dgm:t>
    </dgm:pt>
    <dgm:pt modelId="{67ACBF1C-5C92-4111-A7DF-4D0A8EB50483}" type="pres">
      <dgm:prSet presAssocID="{18CA5257-287C-4958-86FA-CC8798C925DC}" presName="linearFlow" presStyleCnt="0">
        <dgm:presLayoutVars>
          <dgm:dir/>
          <dgm:resizeHandles val="exact"/>
        </dgm:presLayoutVars>
      </dgm:prSet>
      <dgm:spPr/>
    </dgm:pt>
    <dgm:pt modelId="{9C1A1CA5-5C78-4C08-A108-2DA5BCA9922A}" type="pres">
      <dgm:prSet presAssocID="{3B8E692D-4F96-48D2-B206-40FB519FC95F}" presName="composite" presStyleCnt="0"/>
      <dgm:spPr/>
    </dgm:pt>
    <dgm:pt modelId="{8C2B768C-F0AB-45E1-BBA4-3EA214D0391E}" type="pres">
      <dgm:prSet presAssocID="{3B8E692D-4F96-48D2-B206-40FB519FC95F}" presName="imgShp" presStyleLbl="fgImgPlace1" presStyleIdx="0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D41B6AD-2CBC-4277-BE95-8C7A3EA628DC}" type="pres">
      <dgm:prSet presAssocID="{3B8E692D-4F96-48D2-B206-40FB519FC95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2280DB-0561-4105-B4A8-EDA75FCF4784}" type="pres">
      <dgm:prSet presAssocID="{5829AF56-52C4-4DA8-B256-0A301E7AAD92}" presName="spacing" presStyleCnt="0"/>
      <dgm:spPr/>
    </dgm:pt>
    <dgm:pt modelId="{29C107A4-F819-4D4F-8A12-E7DCEB77AF44}" type="pres">
      <dgm:prSet presAssocID="{594E7C76-6792-4E3B-997B-FDE891D7614C}" presName="composite" presStyleCnt="0"/>
      <dgm:spPr/>
    </dgm:pt>
    <dgm:pt modelId="{32C55EB7-E403-484F-B919-E70341CCC3B2}" type="pres">
      <dgm:prSet presAssocID="{594E7C76-6792-4E3B-997B-FDE891D7614C}" presName="imgShp" presStyleLbl="fgImgPlace1" presStyleIdx="1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CE567A7-0696-4ACE-8630-52FEF27A286B}" type="pres">
      <dgm:prSet presAssocID="{594E7C76-6792-4E3B-997B-FDE891D7614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278AC7-18AE-4FFB-9567-8D7420F44066}" type="pres">
      <dgm:prSet presAssocID="{B8E51C37-16EF-437D-AAA9-9BD6886A748E}" presName="spacing" presStyleCnt="0"/>
      <dgm:spPr/>
    </dgm:pt>
    <dgm:pt modelId="{094C54CB-2DCB-4DA7-A061-8A0CDBB4D842}" type="pres">
      <dgm:prSet presAssocID="{BD189DBF-7699-4F3D-AF27-AC5BED727C2D}" presName="composite" presStyleCnt="0"/>
      <dgm:spPr/>
    </dgm:pt>
    <dgm:pt modelId="{C88FC921-1B77-40A5-8242-15B78715A42F}" type="pres">
      <dgm:prSet presAssocID="{BD189DBF-7699-4F3D-AF27-AC5BED727C2D}" presName="imgShp" presStyleLbl="fgImgPlace1" presStyleIdx="2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90F9F848-079F-4B96-896C-B384DA8ADE3D}" type="pres">
      <dgm:prSet presAssocID="{BD189DBF-7699-4F3D-AF27-AC5BED727C2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96C01C3-4D78-4D5C-A130-7568809791C9}" srcId="{18CA5257-287C-4958-86FA-CC8798C925DC}" destId="{594E7C76-6792-4E3B-997B-FDE891D7614C}" srcOrd="1" destOrd="0" parTransId="{1A66F085-9197-4292-A6DD-710D15B20B2B}" sibTransId="{B8E51C37-16EF-437D-AAA9-9BD6886A748E}"/>
    <dgm:cxn modelId="{B6A53027-00A5-4521-A77C-4E8887819C65}" srcId="{18CA5257-287C-4958-86FA-CC8798C925DC}" destId="{BD189DBF-7699-4F3D-AF27-AC5BED727C2D}" srcOrd="2" destOrd="0" parTransId="{426CAE4A-58FE-418E-9D98-0AF16BEE425C}" sibTransId="{ADB7C548-764F-4B4D-9415-90603719F32E}"/>
    <dgm:cxn modelId="{02D83A89-1C10-4DA2-BA37-4F27301F19F3}" type="presOf" srcId="{BD189DBF-7699-4F3D-AF27-AC5BED727C2D}" destId="{90F9F848-079F-4B96-896C-B384DA8ADE3D}" srcOrd="0" destOrd="0" presId="urn:microsoft.com/office/officeart/2005/8/layout/vList3"/>
    <dgm:cxn modelId="{17F3D07F-1BBA-4DA2-9E9C-0AC8E392E516}" type="presOf" srcId="{3B8E692D-4F96-48D2-B206-40FB519FC95F}" destId="{BD41B6AD-2CBC-4277-BE95-8C7A3EA628DC}" srcOrd="0" destOrd="0" presId="urn:microsoft.com/office/officeart/2005/8/layout/vList3"/>
    <dgm:cxn modelId="{EEAA6045-1F57-42F2-95C6-D3ED628C7D72}" type="presOf" srcId="{18CA5257-287C-4958-86FA-CC8798C925DC}" destId="{67ACBF1C-5C92-4111-A7DF-4D0A8EB50483}" srcOrd="0" destOrd="0" presId="urn:microsoft.com/office/officeart/2005/8/layout/vList3"/>
    <dgm:cxn modelId="{6B7F8E6C-AC9A-442F-B002-5ECB5B5B5CEE}" srcId="{18CA5257-287C-4958-86FA-CC8798C925DC}" destId="{3B8E692D-4F96-48D2-B206-40FB519FC95F}" srcOrd="0" destOrd="0" parTransId="{E3FE18E8-83D2-41CF-857C-2FAEEB231A8E}" sibTransId="{5829AF56-52C4-4DA8-B256-0A301E7AAD92}"/>
    <dgm:cxn modelId="{8353BF0F-A33D-41D1-8BBA-600638C2AE1C}" type="presOf" srcId="{594E7C76-6792-4E3B-997B-FDE891D7614C}" destId="{BCE567A7-0696-4ACE-8630-52FEF27A286B}" srcOrd="0" destOrd="0" presId="urn:microsoft.com/office/officeart/2005/8/layout/vList3"/>
    <dgm:cxn modelId="{695D3286-4A4C-45D4-92A9-60CBE104AEEB}" type="presParOf" srcId="{67ACBF1C-5C92-4111-A7DF-4D0A8EB50483}" destId="{9C1A1CA5-5C78-4C08-A108-2DA5BCA9922A}" srcOrd="0" destOrd="0" presId="urn:microsoft.com/office/officeart/2005/8/layout/vList3"/>
    <dgm:cxn modelId="{ACF4B783-A11B-487B-B2AD-77796CA6A511}" type="presParOf" srcId="{9C1A1CA5-5C78-4C08-A108-2DA5BCA9922A}" destId="{8C2B768C-F0AB-45E1-BBA4-3EA214D0391E}" srcOrd="0" destOrd="0" presId="urn:microsoft.com/office/officeart/2005/8/layout/vList3"/>
    <dgm:cxn modelId="{DD0D5FB0-E995-461D-82AE-67A51B8939F8}" type="presParOf" srcId="{9C1A1CA5-5C78-4C08-A108-2DA5BCA9922A}" destId="{BD41B6AD-2CBC-4277-BE95-8C7A3EA628DC}" srcOrd="1" destOrd="0" presId="urn:microsoft.com/office/officeart/2005/8/layout/vList3"/>
    <dgm:cxn modelId="{5AD728CF-5960-48D2-B1DC-C99555FA52B7}" type="presParOf" srcId="{67ACBF1C-5C92-4111-A7DF-4D0A8EB50483}" destId="{E52280DB-0561-4105-B4A8-EDA75FCF4784}" srcOrd="1" destOrd="0" presId="urn:microsoft.com/office/officeart/2005/8/layout/vList3"/>
    <dgm:cxn modelId="{1FAA6295-7805-4005-A638-031AE187774D}" type="presParOf" srcId="{67ACBF1C-5C92-4111-A7DF-4D0A8EB50483}" destId="{29C107A4-F819-4D4F-8A12-E7DCEB77AF44}" srcOrd="2" destOrd="0" presId="urn:microsoft.com/office/officeart/2005/8/layout/vList3"/>
    <dgm:cxn modelId="{ADB2F1C8-C953-41C8-BF9A-5780B6D4B062}" type="presParOf" srcId="{29C107A4-F819-4D4F-8A12-E7DCEB77AF44}" destId="{32C55EB7-E403-484F-B919-E70341CCC3B2}" srcOrd="0" destOrd="0" presId="urn:microsoft.com/office/officeart/2005/8/layout/vList3"/>
    <dgm:cxn modelId="{27318427-107B-4E3A-8561-B2609533EADE}" type="presParOf" srcId="{29C107A4-F819-4D4F-8A12-E7DCEB77AF44}" destId="{BCE567A7-0696-4ACE-8630-52FEF27A286B}" srcOrd="1" destOrd="0" presId="urn:microsoft.com/office/officeart/2005/8/layout/vList3"/>
    <dgm:cxn modelId="{BB52742C-847B-4240-A4C1-ACDEDBF98DB4}" type="presParOf" srcId="{67ACBF1C-5C92-4111-A7DF-4D0A8EB50483}" destId="{D4278AC7-18AE-4FFB-9567-8D7420F44066}" srcOrd="3" destOrd="0" presId="urn:microsoft.com/office/officeart/2005/8/layout/vList3"/>
    <dgm:cxn modelId="{7AB228A1-D67B-454D-87C5-E88B24A93FD6}" type="presParOf" srcId="{67ACBF1C-5C92-4111-A7DF-4D0A8EB50483}" destId="{094C54CB-2DCB-4DA7-A061-8A0CDBB4D842}" srcOrd="4" destOrd="0" presId="urn:microsoft.com/office/officeart/2005/8/layout/vList3"/>
    <dgm:cxn modelId="{68A000CA-7BE0-450E-93E7-A11D658C17F0}" type="presParOf" srcId="{094C54CB-2DCB-4DA7-A061-8A0CDBB4D842}" destId="{C88FC921-1B77-40A5-8242-15B78715A42F}" srcOrd="0" destOrd="0" presId="urn:microsoft.com/office/officeart/2005/8/layout/vList3"/>
    <dgm:cxn modelId="{C1B50980-78A8-459F-BE5D-82FFA7BE6F53}" type="presParOf" srcId="{094C54CB-2DCB-4DA7-A061-8A0CDBB4D842}" destId="{90F9F848-079F-4B96-896C-B384DA8ADE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AB8C60-3162-4DB5-8644-A9F884F24A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297EC2-2BDF-4137-AE50-83C70DCDA0ED}">
      <dgm:prSet phldrT="[Text]" custT="1"/>
      <dgm:spPr/>
      <dgm:t>
        <a:bodyPr/>
        <a:lstStyle/>
        <a:p>
          <a:r>
            <a:rPr lang="de-DE" sz="2200" dirty="0" smtClean="0"/>
            <a:t>1. Informieren Sie Ihren Arbeitgeber</a:t>
          </a:r>
          <a:endParaRPr lang="de-DE" sz="2200" dirty="0"/>
        </a:p>
      </dgm:t>
    </dgm:pt>
    <dgm:pt modelId="{94CDB23B-B823-4D68-A147-D364363F5A06}" type="parTrans" cxnId="{BE3FD52E-4358-4E98-80EF-A22C9CE1ACF0}">
      <dgm:prSet/>
      <dgm:spPr/>
      <dgm:t>
        <a:bodyPr/>
        <a:lstStyle/>
        <a:p>
          <a:endParaRPr lang="de-DE"/>
        </a:p>
      </dgm:t>
    </dgm:pt>
    <dgm:pt modelId="{2EEA0763-8BF1-4CC1-AFCD-DFB6536FB62B}" type="sibTrans" cxnId="{BE3FD52E-4358-4E98-80EF-A22C9CE1ACF0}">
      <dgm:prSet/>
      <dgm:spPr/>
      <dgm:t>
        <a:bodyPr/>
        <a:lstStyle/>
        <a:p>
          <a:endParaRPr lang="de-DE"/>
        </a:p>
      </dgm:t>
    </dgm:pt>
    <dgm:pt modelId="{646CCEE0-99E2-4CDA-BFC9-0B3752EB82A2}">
      <dgm:prSet phldrT="[Text]" custT="1"/>
      <dgm:spPr/>
      <dgm:t>
        <a:bodyPr/>
        <a:lstStyle/>
        <a:p>
          <a:r>
            <a:rPr lang="de-DE" sz="2200" dirty="0" smtClean="0"/>
            <a:t>2. Gehen Sie zum Arzt und lassen Sie sich untersuchen </a:t>
          </a:r>
          <a:endParaRPr lang="de-DE" sz="2200" dirty="0"/>
        </a:p>
      </dgm:t>
    </dgm:pt>
    <dgm:pt modelId="{9F8E1A5E-21D1-4D98-ACA0-2186E76B6E79}" type="parTrans" cxnId="{93163874-B310-4B37-8D4E-5EE7B8C89BD1}">
      <dgm:prSet/>
      <dgm:spPr/>
      <dgm:t>
        <a:bodyPr/>
        <a:lstStyle/>
        <a:p>
          <a:endParaRPr lang="de-DE"/>
        </a:p>
      </dgm:t>
    </dgm:pt>
    <dgm:pt modelId="{80649A75-33DD-4893-AA34-55DC301D49BA}" type="sibTrans" cxnId="{93163874-B310-4B37-8D4E-5EE7B8C89BD1}">
      <dgm:prSet/>
      <dgm:spPr/>
      <dgm:t>
        <a:bodyPr/>
        <a:lstStyle/>
        <a:p>
          <a:endParaRPr lang="de-DE"/>
        </a:p>
      </dgm:t>
    </dgm:pt>
    <dgm:pt modelId="{3BAD5A34-AA2E-4AB4-99A8-BD944F5F722B}">
      <dgm:prSet phldrT="[Text]" custT="1"/>
      <dgm:spPr/>
      <dgm:t>
        <a:bodyPr/>
        <a:lstStyle/>
        <a:p>
          <a:r>
            <a:rPr lang="de-DE" sz="2200" dirty="0" smtClean="0"/>
            <a:t>3. Halten Sie Ihren Arbeitgeber auf dem Laufenden</a:t>
          </a:r>
          <a:endParaRPr lang="de-DE" sz="2200" dirty="0"/>
        </a:p>
      </dgm:t>
    </dgm:pt>
    <dgm:pt modelId="{4A8598EE-9324-44E9-9415-4EFCB235DB4F}" type="parTrans" cxnId="{1DC8F01B-06AA-4853-BF81-454888CDA1DE}">
      <dgm:prSet/>
      <dgm:spPr/>
      <dgm:t>
        <a:bodyPr/>
        <a:lstStyle/>
        <a:p>
          <a:endParaRPr lang="de-DE"/>
        </a:p>
      </dgm:t>
    </dgm:pt>
    <dgm:pt modelId="{857F9AA4-B142-4750-93C3-2F6E7D3A6943}" type="sibTrans" cxnId="{1DC8F01B-06AA-4853-BF81-454888CDA1DE}">
      <dgm:prSet/>
      <dgm:spPr/>
      <dgm:t>
        <a:bodyPr/>
        <a:lstStyle/>
        <a:p>
          <a:endParaRPr lang="de-DE"/>
        </a:p>
      </dgm:t>
    </dgm:pt>
    <dgm:pt modelId="{7187707D-AFEF-4BF2-80AA-A675C4CFB155}" type="pres">
      <dgm:prSet presAssocID="{5CAB8C60-3162-4DB5-8644-A9F884F24A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2176F24-A691-435A-8531-EB5D50CAFCA5}" type="pres">
      <dgm:prSet presAssocID="{D2297EC2-2BDF-4137-AE50-83C70DCDA0ED}" presName="parentLin" presStyleCnt="0"/>
      <dgm:spPr/>
    </dgm:pt>
    <dgm:pt modelId="{55CDFD4F-9C55-4513-8CEB-179630DE4DD1}" type="pres">
      <dgm:prSet presAssocID="{D2297EC2-2BDF-4137-AE50-83C70DCDA0ED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39E4CBC6-7374-4C56-BDBE-B7F06AD84EB5}" type="pres">
      <dgm:prSet presAssocID="{D2297EC2-2BDF-4137-AE50-83C70DCDA0ED}" presName="parentText" presStyleLbl="node1" presStyleIdx="0" presStyleCnt="3" custScaleX="13061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4E8581-B0AE-4D00-9CC4-61CA786B7EF3}" type="pres">
      <dgm:prSet presAssocID="{D2297EC2-2BDF-4137-AE50-83C70DCDA0ED}" presName="negativeSpace" presStyleCnt="0"/>
      <dgm:spPr/>
    </dgm:pt>
    <dgm:pt modelId="{14792533-37B6-4FC5-A151-619049F9598A}" type="pres">
      <dgm:prSet presAssocID="{D2297EC2-2BDF-4137-AE50-83C70DCDA0ED}" presName="childText" presStyleLbl="conFgAcc1" presStyleIdx="0" presStyleCnt="3">
        <dgm:presLayoutVars>
          <dgm:bulletEnabled val="1"/>
        </dgm:presLayoutVars>
      </dgm:prSet>
      <dgm:spPr/>
    </dgm:pt>
    <dgm:pt modelId="{6D00AE86-E045-49E1-AB0A-EF7240D255EE}" type="pres">
      <dgm:prSet presAssocID="{2EEA0763-8BF1-4CC1-AFCD-DFB6536FB62B}" presName="spaceBetweenRectangles" presStyleCnt="0"/>
      <dgm:spPr/>
    </dgm:pt>
    <dgm:pt modelId="{7F699CA9-D698-4885-AA57-46B4CB7188A1}" type="pres">
      <dgm:prSet presAssocID="{646CCEE0-99E2-4CDA-BFC9-0B3752EB82A2}" presName="parentLin" presStyleCnt="0"/>
      <dgm:spPr/>
    </dgm:pt>
    <dgm:pt modelId="{FD806DD0-E7C1-4138-8E4D-2C693D6CE1EB}" type="pres">
      <dgm:prSet presAssocID="{646CCEE0-99E2-4CDA-BFC9-0B3752EB82A2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F0AF2A9F-23AD-4C37-903D-6D030DEB9516}" type="pres">
      <dgm:prSet presAssocID="{646CCEE0-99E2-4CDA-BFC9-0B3752EB82A2}" presName="parentText" presStyleLbl="node1" presStyleIdx="1" presStyleCnt="3" custScaleX="13056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545E86-8BDF-4A67-83BD-8C4A1F926F13}" type="pres">
      <dgm:prSet presAssocID="{646CCEE0-99E2-4CDA-BFC9-0B3752EB82A2}" presName="negativeSpace" presStyleCnt="0"/>
      <dgm:spPr/>
    </dgm:pt>
    <dgm:pt modelId="{24F46C5A-094F-48EC-9D09-B8149A78B1F3}" type="pres">
      <dgm:prSet presAssocID="{646CCEE0-99E2-4CDA-BFC9-0B3752EB82A2}" presName="childText" presStyleLbl="conFgAcc1" presStyleIdx="1" presStyleCnt="3">
        <dgm:presLayoutVars>
          <dgm:bulletEnabled val="1"/>
        </dgm:presLayoutVars>
      </dgm:prSet>
      <dgm:spPr/>
    </dgm:pt>
    <dgm:pt modelId="{20CD500D-485A-4B2B-9EFB-C2C5501D35BE}" type="pres">
      <dgm:prSet presAssocID="{80649A75-33DD-4893-AA34-55DC301D49BA}" presName="spaceBetweenRectangles" presStyleCnt="0"/>
      <dgm:spPr/>
    </dgm:pt>
    <dgm:pt modelId="{50D7CB16-BC16-43D1-B6B3-06C644A1DD8A}" type="pres">
      <dgm:prSet presAssocID="{3BAD5A34-AA2E-4AB4-99A8-BD944F5F722B}" presName="parentLin" presStyleCnt="0"/>
      <dgm:spPr/>
    </dgm:pt>
    <dgm:pt modelId="{954D218C-2352-4443-8226-2523C5F439C5}" type="pres">
      <dgm:prSet presAssocID="{3BAD5A34-AA2E-4AB4-99A8-BD944F5F722B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D373C1E2-A9B8-4CAC-B786-7AC08E1D22A5}" type="pres">
      <dgm:prSet presAssocID="{3BAD5A34-AA2E-4AB4-99A8-BD944F5F722B}" presName="parentText" presStyleLbl="node1" presStyleIdx="2" presStyleCnt="3" custScaleX="13056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5986AE-7172-4367-B735-B5C735C5DB0E}" type="pres">
      <dgm:prSet presAssocID="{3BAD5A34-AA2E-4AB4-99A8-BD944F5F722B}" presName="negativeSpace" presStyleCnt="0"/>
      <dgm:spPr/>
    </dgm:pt>
    <dgm:pt modelId="{273D3199-0282-4946-9290-29883DC5ED0E}" type="pres">
      <dgm:prSet presAssocID="{3BAD5A34-AA2E-4AB4-99A8-BD944F5F722B}" presName="childText" presStyleLbl="conFgAcc1" presStyleIdx="2" presStyleCnt="3" custLinFactNeighborX="388" custLinFactNeighborY="-4416">
        <dgm:presLayoutVars>
          <dgm:bulletEnabled val="1"/>
        </dgm:presLayoutVars>
      </dgm:prSet>
      <dgm:spPr/>
    </dgm:pt>
  </dgm:ptLst>
  <dgm:cxnLst>
    <dgm:cxn modelId="{7BCF3F09-6476-4441-98F4-34355CB07C92}" type="presOf" srcId="{646CCEE0-99E2-4CDA-BFC9-0B3752EB82A2}" destId="{F0AF2A9F-23AD-4C37-903D-6D030DEB9516}" srcOrd="1" destOrd="0" presId="urn:microsoft.com/office/officeart/2005/8/layout/list1"/>
    <dgm:cxn modelId="{46935A88-C9AF-4D17-9E68-F3D2F3DF77F1}" type="presOf" srcId="{5CAB8C60-3162-4DB5-8644-A9F884F24A96}" destId="{7187707D-AFEF-4BF2-80AA-A675C4CFB155}" srcOrd="0" destOrd="0" presId="urn:microsoft.com/office/officeart/2005/8/layout/list1"/>
    <dgm:cxn modelId="{E6F35C9E-B648-4BD5-9336-BCC9320F6AC8}" type="presOf" srcId="{646CCEE0-99E2-4CDA-BFC9-0B3752EB82A2}" destId="{FD806DD0-E7C1-4138-8E4D-2C693D6CE1EB}" srcOrd="0" destOrd="0" presId="urn:microsoft.com/office/officeart/2005/8/layout/list1"/>
    <dgm:cxn modelId="{66E5A2C2-5307-4456-89A8-A7CF2E384837}" type="presOf" srcId="{3BAD5A34-AA2E-4AB4-99A8-BD944F5F722B}" destId="{954D218C-2352-4443-8226-2523C5F439C5}" srcOrd="0" destOrd="0" presId="urn:microsoft.com/office/officeart/2005/8/layout/list1"/>
    <dgm:cxn modelId="{CA0AF887-ABE2-4AED-B40A-C285F92A4211}" type="presOf" srcId="{3BAD5A34-AA2E-4AB4-99A8-BD944F5F722B}" destId="{D373C1E2-A9B8-4CAC-B786-7AC08E1D22A5}" srcOrd="1" destOrd="0" presId="urn:microsoft.com/office/officeart/2005/8/layout/list1"/>
    <dgm:cxn modelId="{93163874-B310-4B37-8D4E-5EE7B8C89BD1}" srcId="{5CAB8C60-3162-4DB5-8644-A9F884F24A96}" destId="{646CCEE0-99E2-4CDA-BFC9-0B3752EB82A2}" srcOrd="1" destOrd="0" parTransId="{9F8E1A5E-21D1-4D98-ACA0-2186E76B6E79}" sibTransId="{80649A75-33DD-4893-AA34-55DC301D49BA}"/>
    <dgm:cxn modelId="{E8729A4C-85AB-4225-A52C-28FE2703F3F5}" type="presOf" srcId="{D2297EC2-2BDF-4137-AE50-83C70DCDA0ED}" destId="{55CDFD4F-9C55-4513-8CEB-179630DE4DD1}" srcOrd="0" destOrd="0" presId="urn:microsoft.com/office/officeart/2005/8/layout/list1"/>
    <dgm:cxn modelId="{269CB6F3-78F3-4E98-9FC7-194390C45D07}" type="presOf" srcId="{D2297EC2-2BDF-4137-AE50-83C70DCDA0ED}" destId="{39E4CBC6-7374-4C56-BDBE-B7F06AD84EB5}" srcOrd="1" destOrd="0" presId="urn:microsoft.com/office/officeart/2005/8/layout/list1"/>
    <dgm:cxn modelId="{1DC8F01B-06AA-4853-BF81-454888CDA1DE}" srcId="{5CAB8C60-3162-4DB5-8644-A9F884F24A96}" destId="{3BAD5A34-AA2E-4AB4-99A8-BD944F5F722B}" srcOrd="2" destOrd="0" parTransId="{4A8598EE-9324-44E9-9415-4EFCB235DB4F}" sibTransId="{857F9AA4-B142-4750-93C3-2F6E7D3A6943}"/>
    <dgm:cxn modelId="{BE3FD52E-4358-4E98-80EF-A22C9CE1ACF0}" srcId="{5CAB8C60-3162-4DB5-8644-A9F884F24A96}" destId="{D2297EC2-2BDF-4137-AE50-83C70DCDA0ED}" srcOrd="0" destOrd="0" parTransId="{94CDB23B-B823-4D68-A147-D364363F5A06}" sibTransId="{2EEA0763-8BF1-4CC1-AFCD-DFB6536FB62B}"/>
    <dgm:cxn modelId="{124EDD51-39C6-4637-992E-2D66F280B48F}" type="presParOf" srcId="{7187707D-AFEF-4BF2-80AA-A675C4CFB155}" destId="{C2176F24-A691-435A-8531-EB5D50CAFCA5}" srcOrd="0" destOrd="0" presId="urn:microsoft.com/office/officeart/2005/8/layout/list1"/>
    <dgm:cxn modelId="{5A98CFEA-2DC9-43D3-8DF1-0D097B7C6B7E}" type="presParOf" srcId="{C2176F24-A691-435A-8531-EB5D50CAFCA5}" destId="{55CDFD4F-9C55-4513-8CEB-179630DE4DD1}" srcOrd="0" destOrd="0" presId="urn:microsoft.com/office/officeart/2005/8/layout/list1"/>
    <dgm:cxn modelId="{D6F6941E-006A-42BC-8892-0191E39986FC}" type="presParOf" srcId="{C2176F24-A691-435A-8531-EB5D50CAFCA5}" destId="{39E4CBC6-7374-4C56-BDBE-B7F06AD84EB5}" srcOrd="1" destOrd="0" presId="urn:microsoft.com/office/officeart/2005/8/layout/list1"/>
    <dgm:cxn modelId="{048E1793-8656-4494-9D4D-91AFD4F984CF}" type="presParOf" srcId="{7187707D-AFEF-4BF2-80AA-A675C4CFB155}" destId="{1D4E8581-B0AE-4D00-9CC4-61CA786B7EF3}" srcOrd="1" destOrd="0" presId="urn:microsoft.com/office/officeart/2005/8/layout/list1"/>
    <dgm:cxn modelId="{C6D115EC-7848-48F3-AF1A-4DC98F559CBD}" type="presParOf" srcId="{7187707D-AFEF-4BF2-80AA-A675C4CFB155}" destId="{14792533-37B6-4FC5-A151-619049F9598A}" srcOrd="2" destOrd="0" presId="urn:microsoft.com/office/officeart/2005/8/layout/list1"/>
    <dgm:cxn modelId="{5296D045-A961-4C70-A3D5-9F212EDE2E42}" type="presParOf" srcId="{7187707D-AFEF-4BF2-80AA-A675C4CFB155}" destId="{6D00AE86-E045-49E1-AB0A-EF7240D255EE}" srcOrd="3" destOrd="0" presId="urn:microsoft.com/office/officeart/2005/8/layout/list1"/>
    <dgm:cxn modelId="{5075F842-8A61-452D-BBC6-ED5B9DB26A68}" type="presParOf" srcId="{7187707D-AFEF-4BF2-80AA-A675C4CFB155}" destId="{7F699CA9-D698-4885-AA57-46B4CB7188A1}" srcOrd="4" destOrd="0" presId="urn:microsoft.com/office/officeart/2005/8/layout/list1"/>
    <dgm:cxn modelId="{3D880033-0F40-494F-BB24-93AE94F6167E}" type="presParOf" srcId="{7F699CA9-D698-4885-AA57-46B4CB7188A1}" destId="{FD806DD0-E7C1-4138-8E4D-2C693D6CE1EB}" srcOrd="0" destOrd="0" presId="urn:microsoft.com/office/officeart/2005/8/layout/list1"/>
    <dgm:cxn modelId="{E49A9D23-4FBF-4CE9-8DCE-273006678FD5}" type="presParOf" srcId="{7F699CA9-D698-4885-AA57-46B4CB7188A1}" destId="{F0AF2A9F-23AD-4C37-903D-6D030DEB9516}" srcOrd="1" destOrd="0" presId="urn:microsoft.com/office/officeart/2005/8/layout/list1"/>
    <dgm:cxn modelId="{0F49769C-5A50-498F-9E51-EA941DB77C55}" type="presParOf" srcId="{7187707D-AFEF-4BF2-80AA-A675C4CFB155}" destId="{DD545E86-8BDF-4A67-83BD-8C4A1F926F13}" srcOrd="5" destOrd="0" presId="urn:microsoft.com/office/officeart/2005/8/layout/list1"/>
    <dgm:cxn modelId="{A8453DEE-DDCE-4A13-8AFF-06A15F029CEB}" type="presParOf" srcId="{7187707D-AFEF-4BF2-80AA-A675C4CFB155}" destId="{24F46C5A-094F-48EC-9D09-B8149A78B1F3}" srcOrd="6" destOrd="0" presId="urn:microsoft.com/office/officeart/2005/8/layout/list1"/>
    <dgm:cxn modelId="{B0EEB9B9-92E6-4D43-AB87-92B4379FD082}" type="presParOf" srcId="{7187707D-AFEF-4BF2-80AA-A675C4CFB155}" destId="{20CD500D-485A-4B2B-9EFB-C2C5501D35BE}" srcOrd="7" destOrd="0" presId="urn:microsoft.com/office/officeart/2005/8/layout/list1"/>
    <dgm:cxn modelId="{01ECE752-E520-4230-9BEF-7D788C23D247}" type="presParOf" srcId="{7187707D-AFEF-4BF2-80AA-A675C4CFB155}" destId="{50D7CB16-BC16-43D1-B6B3-06C644A1DD8A}" srcOrd="8" destOrd="0" presId="urn:microsoft.com/office/officeart/2005/8/layout/list1"/>
    <dgm:cxn modelId="{7485064C-AB60-49AD-96F1-EECF78E4746D}" type="presParOf" srcId="{50D7CB16-BC16-43D1-B6B3-06C644A1DD8A}" destId="{954D218C-2352-4443-8226-2523C5F439C5}" srcOrd="0" destOrd="0" presId="urn:microsoft.com/office/officeart/2005/8/layout/list1"/>
    <dgm:cxn modelId="{F15C8F47-B414-4587-A302-343B1E69F4E5}" type="presParOf" srcId="{50D7CB16-BC16-43D1-B6B3-06C644A1DD8A}" destId="{D373C1E2-A9B8-4CAC-B786-7AC08E1D22A5}" srcOrd="1" destOrd="0" presId="urn:microsoft.com/office/officeart/2005/8/layout/list1"/>
    <dgm:cxn modelId="{831F2859-7E5B-4410-8C28-3D4C662914D2}" type="presParOf" srcId="{7187707D-AFEF-4BF2-80AA-A675C4CFB155}" destId="{925986AE-7172-4367-B735-B5C735C5DB0E}" srcOrd="9" destOrd="0" presId="urn:microsoft.com/office/officeart/2005/8/layout/list1"/>
    <dgm:cxn modelId="{48F75783-36A8-48CD-BAFB-30F147933AAD}" type="presParOf" srcId="{7187707D-AFEF-4BF2-80AA-A675C4CFB155}" destId="{273D3199-0282-4946-9290-29883DC5ED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A313A-988E-4D94-91CA-4DC73F11454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6FD1D8-263C-4232-8E14-D47D223A5425}">
      <dgm:prSet phldrT="[Text]"/>
      <dgm:spPr/>
      <dgm:t>
        <a:bodyPr/>
        <a:lstStyle/>
        <a:p>
          <a:r>
            <a:rPr lang="de-DE" dirty="0" smtClean="0"/>
            <a:t>informieren</a:t>
          </a:r>
          <a:endParaRPr lang="de-DE" dirty="0"/>
        </a:p>
      </dgm:t>
    </dgm:pt>
    <dgm:pt modelId="{AF376D42-7159-4EF8-8DF0-53AD739C8F69}" type="parTrans" cxnId="{0EF75F58-BAEF-44E7-AC59-F36655D334E6}">
      <dgm:prSet/>
      <dgm:spPr/>
      <dgm:t>
        <a:bodyPr/>
        <a:lstStyle/>
        <a:p>
          <a:endParaRPr lang="de-DE"/>
        </a:p>
      </dgm:t>
    </dgm:pt>
    <dgm:pt modelId="{E3895225-0E9E-434A-95E3-F2BFD30268B9}" type="sibTrans" cxnId="{0EF75F58-BAEF-44E7-AC59-F36655D334E6}">
      <dgm:prSet/>
      <dgm:spPr/>
      <dgm:t>
        <a:bodyPr/>
        <a:lstStyle/>
        <a:p>
          <a:endParaRPr lang="de-DE"/>
        </a:p>
      </dgm:t>
    </dgm:pt>
    <dgm:pt modelId="{5F6AB4C3-1115-45AF-8908-8FCD5DAA2ECD}">
      <dgm:prSet phldrT="[Text]"/>
      <dgm:spPr/>
      <dgm:t>
        <a:bodyPr/>
        <a:lstStyle/>
        <a:p>
          <a:r>
            <a:rPr lang="de-DE" dirty="0" smtClean="0"/>
            <a:t>Informieren Sie sich vor einer Reise, </a:t>
          </a:r>
          <a:r>
            <a:rPr lang="de-DE" dirty="0" smtClean="0"/>
            <a:t>  ob eine Impfung empfohlen wird</a:t>
          </a:r>
          <a:endParaRPr lang="de-DE" dirty="0"/>
        </a:p>
      </dgm:t>
    </dgm:pt>
    <dgm:pt modelId="{E1E8D8F3-A98E-4E54-B964-D465D165769A}" type="parTrans" cxnId="{49AB8838-DFF2-4E9D-8DFD-4D53FBFA8E18}">
      <dgm:prSet/>
      <dgm:spPr/>
      <dgm:t>
        <a:bodyPr/>
        <a:lstStyle/>
        <a:p>
          <a:endParaRPr lang="de-DE"/>
        </a:p>
      </dgm:t>
    </dgm:pt>
    <dgm:pt modelId="{2F68935D-08B0-4343-83DD-764B6301D1D9}" type="sibTrans" cxnId="{49AB8838-DFF2-4E9D-8DFD-4D53FBFA8E18}">
      <dgm:prSet/>
      <dgm:spPr/>
      <dgm:t>
        <a:bodyPr/>
        <a:lstStyle/>
        <a:p>
          <a:endParaRPr lang="de-DE"/>
        </a:p>
      </dgm:t>
    </dgm:pt>
    <dgm:pt modelId="{97AA29AE-38D4-479E-8BE5-010B83DE9459}">
      <dgm:prSet phldrT="[Text]"/>
      <dgm:spPr/>
      <dgm:t>
        <a:bodyPr/>
        <a:lstStyle/>
        <a:p>
          <a:r>
            <a:rPr lang="de-DE" dirty="0" smtClean="0"/>
            <a:t>Informieren Sie sich </a:t>
          </a:r>
          <a:r>
            <a:rPr lang="de-DE" dirty="0" smtClean="0"/>
            <a:t>über </a:t>
          </a:r>
          <a:r>
            <a:rPr lang="de-DE" dirty="0" err="1" smtClean="0"/>
            <a:t>gesundheit-liche</a:t>
          </a:r>
          <a:r>
            <a:rPr lang="de-DE" dirty="0" smtClean="0"/>
            <a:t> </a:t>
          </a:r>
          <a:r>
            <a:rPr lang="de-DE" dirty="0" smtClean="0"/>
            <a:t>Vorsichtsmaßnahmen (z.B. im Reiseführer, Arzt, Internet)</a:t>
          </a:r>
          <a:endParaRPr lang="de-DE" dirty="0"/>
        </a:p>
      </dgm:t>
    </dgm:pt>
    <dgm:pt modelId="{64340598-8AEF-4AE3-88A6-D76432D1F45A}" type="parTrans" cxnId="{7FB0ACD7-86C1-4D04-98F0-18A1E8FB07F3}">
      <dgm:prSet/>
      <dgm:spPr/>
      <dgm:t>
        <a:bodyPr/>
        <a:lstStyle/>
        <a:p>
          <a:endParaRPr lang="de-DE"/>
        </a:p>
      </dgm:t>
    </dgm:pt>
    <dgm:pt modelId="{E8A50D05-D3E2-4CDD-8461-24D37EBB0955}" type="sibTrans" cxnId="{7FB0ACD7-86C1-4D04-98F0-18A1E8FB07F3}">
      <dgm:prSet/>
      <dgm:spPr/>
      <dgm:t>
        <a:bodyPr/>
        <a:lstStyle/>
        <a:p>
          <a:endParaRPr lang="de-DE"/>
        </a:p>
      </dgm:t>
    </dgm:pt>
    <dgm:pt modelId="{4F7EB481-3624-4FD3-8942-CDA0FF1C5FAA}">
      <dgm:prSet phldrT="[Text]"/>
      <dgm:spPr/>
      <dgm:t>
        <a:bodyPr/>
        <a:lstStyle/>
        <a:p>
          <a:r>
            <a:rPr lang="de-DE" dirty="0" smtClean="0"/>
            <a:t>beobachten</a:t>
          </a:r>
          <a:endParaRPr lang="de-DE" dirty="0"/>
        </a:p>
      </dgm:t>
    </dgm:pt>
    <dgm:pt modelId="{B697C140-565F-482C-B89C-144C3B79B4EA}" type="parTrans" cxnId="{7E2C03CE-51D6-4283-878E-B5AE8B2E1821}">
      <dgm:prSet/>
      <dgm:spPr/>
      <dgm:t>
        <a:bodyPr/>
        <a:lstStyle/>
        <a:p>
          <a:endParaRPr lang="de-DE"/>
        </a:p>
      </dgm:t>
    </dgm:pt>
    <dgm:pt modelId="{E6F9C8A3-B829-4922-981F-F6BBBCB5D5C7}" type="sibTrans" cxnId="{7E2C03CE-51D6-4283-878E-B5AE8B2E1821}">
      <dgm:prSet/>
      <dgm:spPr/>
      <dgm:t>
        <a:bodyPr/>
        <a:lstStyle/>
        <a:p>
          <a:endParaRPr lang="de-DE"/>
        </a:p>
      </dgm:t>
    </dgm:pt>
    <dgm:pt modelId="{C9761EAC-4ED8-4614-8987-4F12C1A577A8}">
      <dgm:prSet phldrT="[Text]"/>
      <dgm:spPr/>
      <dgm:t>
        <a:bodyPr/>
        <a:lstStyle/>
        <a:p>
          <a:r>
            <a:rPr lang="de-DE" dirty="0" smtClean="0"/>
            <a:t>Beobachten Sie relevante  Krankheitsverläufe</a:t>
          </a:r>
          <a:endParaRPr lang="de-DE" dirty="0"/>
        </a:p>
      </dgm:t>
    </dgm:pt>
    <dgm:pt modelId="{6A00C466-2FC9-4B1B-A04A-5FE2E9BD80FB}" type="parTrans" cxnId="{21268538-EE35-433B-AB42-ACEAB22BE81F}">
      <dgm:prSet/>
      <dgm:spPr/>
      <dgm:t>
        <a:bodyPr/>
        <a:lstStyle/>
        <a:p>
          <a:endParaRPr lang="de-DE"/>
        </a:p>
      </dgm:t>
    </dgm:pt>
    <dgm:pt modelId="{D2395AA9-D9F4-4A93-BFEE-B520CBF93ADE}" type="sibTrans" cxnId="{21268538-EE35-433B-AB42-ACEAB22BE81F}">
      <dgm:prSet/>
      <dgm:spPr/>
      <dgm:t>
        <a:bodyPr/>
        <a:lstStyle/>
        <a:p>
          <a:endParaRPr lang="de-DE"/>
        </a:p>
      </dgm:t>
    </dgm:pt>
    <dgm:pt modelId="{B2AEDB97-AA88-4AB6-8272-92C9F3E51630}">
      <dgm:prSet phldrT="[Text]"/>
      <dgm:spPr/>
      <dgm:t>
        <a:bodyPr/>
        <a:lstStyle/>
        <a:p>
          <a:r>
            <a:rPr lang="de-DE" dirty="0" smtClean="0"/>
            <a:t>informieren</a:t>
          </a:r>
          <a:endParaRPr lang="de-DE" dirty="0"/>
        </a:p>
      </dgm:t>
    </dgm:pt>
    <dgm:pt modelId="{D3E7D610-C0D0-4678-8DDA-833A09D1A598}" type="parTrans" cxnId="{D46244F7-475D-4F11-9ED8-A8BC88E62665}">
      <dgm:prSet/>
      <dgm:spPr/>
      <dgm:t>
        <a:bodyPr/>
        <a:lstStyle/>
        <a:p>
          <a:endParaRPr lang="de-DE"/>
        </a:p>
      </dgm:t>
    </dgm:pt>
    <dgm:pt modelId="{47F4BE9D-5A44-44F3-9EFD-DB5C0FB20C3E}" type="sibTrans" cxnId="{D46244F7-475D-4F11-9ED8-A8BC88E62665}">
      <dgm:prSet/>
      <dgm:spPr/>
      <dgm:t>
        <a:bodyPr/>
        <a:lstStyle/>
        <a:p>
          <a:endParaRPr lang="de-DE"/>
        </a:p>
      </dgm:t>
    </dgm:pt>
    <dgm:pt modelId="{083360FA-A413-4C78-93FD-AC249D843337}">
      <dgm:prSet phldrT="[Text]"/>
      <dgm:spPr/>
      <dgm:t>
        <a:bodyPr/>
        <a:lstStyle/>
        <a:p>
          <a:r>
            <a:rPr lang="de-DE" dirty="0" smtClean="0"/>
            <a:t>Informieren Sie Ihren </a:t>
          </a:r>
          <a:r>
            <a:rPr lang="de-DE" dirty="0" smtClean="0"/>
            <a:t>Arbeitgeber      über eventuelle Krankheitsverläufe</a:t>
          </a:r>
          <a:endParaRPr lang="de-DE" dirty="0"/>
        </a:p>
      </dgm:t>
    </dgm:pt>
    <dgm:pt modelId="{16701187-6763-4F0E-8A5C-754E6C3F4874}" type="parTrans" cxnId="{8860ADA8-B5B5-4AC1-84DA-5A4139A526B7}">
      <dgm:prSet/>
      <dgm:spPr/>
      <dgm:t>
        <a:bodyPr/>
        <a:lstStyle/>
        <a:p>
          <a:endParaRPr lang="de-DE"/>
        </a:p>
      </dgm:t>
    </dgm:pt>
    <dgm:pt modelId="{CABA880F-5A49-40DF-8C89-8F455A36D3EE}" type="sibTrans" cxnId="{8860ADA8-B5B5-4AC1-84DA-5A4139A526B7}">
      <dgm:prSet/>
      <dgm:spPr/>
      <dgm:t>
        <a:bodyPr/>
        <a:lstStyle/>
        <a:p>
          <a:endParaRPr lang="de-DE"/>
        </a:p>
      </dgm:t>
    </dgm:pt>
    <dgm:pt modelId="{930A3183-A991-46FD-8F4A-0AA3A56F2827}">
      <dgm:prSet phldrT="[Text]"/>
      <dgm:spPr/>
      <dgm:t>
        <a:bodyPr/>
        <a:lstStyle/>
        <a:p>
          <a:r>
            <a:rPr lang="de-DE" dirty="0" smtClean="0"/>
            <a:t>Informieren Sie Ihren Arzt über Krankheitsverläufe ( auch </a:t>
          </a:r>
          <a:r>
            <a:rPr lang="de-DE" dirty="0" smtClean="0"/>
            <a:t>wenn           </a:t>
          </a:r>
          <a:r>
            <a:rPr lang="de-DE" dirty="0" smtClean="0"/>
            <a:t>es Ihnen schon besser geht)</a:t>
          </a:r>
          <a:endParaRPr lang="de-DE" dirty="0"/>
        </a:p>
      </dgm:t>
    </dgm:pt>
    <dgm:pt modelId="{15D261B1-B50E-4D56-B855-99A984A1C3E4}" type="parTrans" cxnId="{DD51B7E3-4F0A-40BE-808C-067207C2DB1A}">
      <dgm:prSet/>
      <dgm:spPr/>
      <dgm:t>
        <a:bodyPr/>
        <a:lstStyle/>
        <a:p>
          <a:endParaRPr lang="de-DE"/>
        </a:p>
      </dgm:t>
    </dgm:pt>
    <dgm:pt modelId="{739F5532-1AF8-4B58-A201-E25ED01770C4}" type="sibTrans" cxnId="{DD51B7E3-4F0A-40BE-808C-067207C2DB1A}">
      <dgm:prSet/>
      <dgm:spPr/>
      <dgm:t>
        <a:bodyPr/>
        <a:lstStyle/>
        <a:p>
          <a:endParaRPr lang="de-DE"/>
        </a:p>
      </dgm:t>
    </dgm:pt>
    <dgm:pt modelId="{8E0B9E53-A9F4-4143-84C1-2D6958EEB76E}">
      <dgm:prSet phldrT="[Text]"/>
      <dgm:spPr/>
      <dgm:t>
        <a:bodyPr/>
        <a:lstStyle/>
        <a:p>
          <a:endParaRPr lang="de-DE" dirty="0"/>
        </a:p>
      </dgm:t>
    </dgm:pt>
    <dgm:pt modelId="{EB52CF84-D285-4799-AF6B-613AE391A6C0}" type="parTrans" cxnId="{79CB44F5-39B3-4C4A-94BC-044503CFB842}">
      <dgm:prSet/>
      <dgm:spPr/>
      <dgm:t>
        <a:bodyPr/>
        <a:lstStyle/>
        <a:p>
          <a:endParaRPr lang="de-DE"/>
        </a:p>
      </dgm:t>
    </dgm:pt>
    <dgm:pt modelId="{43E1489F-FC59-49A9-A582-6534A00E3610}" type="sibTrans" cxnId="{79CB44F5-39B3-4C4A-94BC-044503CFB842}">
      <dgm:prSet/>
      <dgm:spPr/>
      <dgm:t>
        <a:bodyPr/>
        <a:lstStyle/>
        <a:p>
          <a:endParaRPr lang="de-DE"/>
        </a:p>
      </dgm:t>
    </dgm:pt>
    <dgm:pt modelId="{F83AEEA6-76A2-474D-A444-B4C5F81F28CC}">
      <dgm:prSet phldrT="[Text]"/>
      <dgm:spPr/>
      <dgm:t>
        <a:bodyPr/>
        <a:lstStyle/>
        <a:p>
          <a:endParaRPr lang="de-DE" dirty="0"/>
        </a:p>
      </dgm:t>
    </dgm:pt>
    <dgm:pt modelId="{1E14CD21-9FEB-406C-8181-DA86699B561B}" type="parTrans" cxnId="{22E7FD99-2F55-41A8-9301-B237A7FF2DB6}">
      <dgm:prSet/>
      <dgm:spPr/>
      <dgm:t>
        <a:bodyPr/>
        <a:lstStyle/>
        <a:p>
          <a:endParaRPr lang="de-DE"/>
        </a:p>
      </dgm:t>
    </dgm:pt>
    <dgm:pt modelId="{394463E3-59CE-4E9C-8737-3338796CB314}" type="sibTrans" cxnId="{22E7FD99-2F55-41A8-9301-B237A7FF2DB6}">
      <dgm:prSet/>
      <dgm:spPr/>
      <dgm:t>
        <a:bodyPr/>
        <a:lstStyle/>
        <a:p>
          <a:endParaRPr lang="de-DE"/>
        </a:p>
      </dgm:t>
    </dgm:pt>
    <dgm:pt modelId="{204BE2D8-35E2-48C8-A571-CC20FCECA69F}">
      <dgm:prSet phldrT="[Text]"/>
      <dgm:spPr/>
      <dgm:t>
        <a:bodyPr/>
        <a:lstStyle/>
        <a:p>
          <a:r>
            <a:rPr lang="de-DE" dirty="0" smtClean="0"/>
            <a:t>Gehen Sie bei Verdacht oder Unsicherheiten vor Ort zum Arzt</a:t>
          </a:r>
          <a:endParaRPr lang="de-DE" dirty="0"/>
        </a:p>
      </dgm:t>
    </dgm:pt>
    <dgm:pt modelId="{CBFF0EB7-2EB8-4032-A45B-B69976B07B2E}" type="parTrans" cxnId="{BBE97D45-EB1C-48A2-BD6A-1ACC64F733C6}">
      <dgm:prSet/>
      <dgm:spPr/>
      <dgm:t>
        <a:bodyPr/>
        <a:lstStyle/>
        <a:p>
          <a:endParaRPr lang="de-DE"/>
        </a:p>
      </dgm:t>
    </dgm:pt>
    <dgm:pt modelId="{FD3042D8-A7DA-41BD-A370-30425B1FEDDE}" type="sibTrans" cxnId="{BBE97D45-EB1C-48A2-BD6A-1ACC64F733C6}">
      <dgm:prSet/>
      <dgm:spPr/>
      <dgm:t>
        <a:bodyPr/>
        <a:lstStyle/>
        <a:p>
          <a:endParaRPr lang="de-DE"/>
        </a:p>
      </dgm:t>
    </dgm:pt>
    <dgm:pt modelId="{BA7AC3BD-CD63-4833-B583-ED9005118106}">
      <dgm:prSet phldrT="[Text]"/>
      <dgm:spPr/>
      <dgm:t>
        <a:bodyPr/>
        <a:lstStyle/>
        <a:p>
          <a:endParaRPr lang="de-DE" dirty="0"/>
        </a:p>
      </dgm:t>
    </dgm:pt>
    <dgm:pt modelId="{ADFF8FF9-226B-4D27-B6D3-CE51EB268DF7}" type="parTrans" cxnId="{BE35471B-D66B-4491-BBDC-96DA12D00B95}">
      <dgm:prSet/>
      <dgm:spPr/>
      <dgm:t>
        <a:bodyPr/>
        <a:lstStyle/>
        <a:p>
          <a:endParaRPr lang="de-DE"/>
        </a:p>
      </dgm:t>
    </dgm:pt>
    <dgm:pt modelId="{8EC840B8-F3F8-4ED7-A05E-5C167D1E90F7}" type="sibTrans" cxnId="{BE35471B-D66B-4491-BBDC-96DA12D00B95}">
      <dgm:prSet/>
      <dgm:spPr/>
      <dgm:t>
        <a:bodyPr/>
        <a:lstStyle/>
        <a:p>
          <a:endParaRPr lang="de-DE"/>
        </a:p>
      </dgm:t>
    </dgm:pt>
    <dgm:pt modelId="{4591EF7C-69BD-4B0D-B3A8-2E6C795657B9}" type="pres">
      <dgm:prSet presAssocID="{C60A313A-988E-4D94-91CA-4DC73F1145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F7D5BA3-7F6C-48F3-AF71-571610094B90}" type="pres">
      <dgm:prSet presAssocID="{5E6FD1D8-263C-4232-8E14-D47D223A5425}" presName="circle1" presStyleLbl="node1" presStyleIdx="0" presStyleCnt="3"/>
      <dgm:spPr/>
    </dgm:pt>
    <dgm:pt modelId="{7AA68864-C114-4352-8382-AD3BEF81777F}" type="pres">
      <dgm:prSet presAssocID="{5E6FD1D8-263C-4232-8E14-D47D223A5425}" presName="space" presStyleCnt="0"/>
      <dgm:spPr/>
    </dgm:pt>
    <dgm:pt modelId="{DBC0A6F9-6606-48F4-A35B-8EAC6AF340BF}" type="pres">
      <dgm:prSet presAssocID="{5E6FD1D8-263C-4232-8E14-D47D223A5425}" presName="rect1" presStyleLbl="alignAcc1" presStyleIdx="0" presStyleCnt="3" custLinFactNeighborX="0"/>
      <dgm:spPr/>
      <dgm:t>
        <a:bodyPr/>
        <a:lstStyle/>
        <a:p>
          <a:endParaRPr lang="de-DE"/>
        </a:p>
      </dgm:t>
    </dgm:pt>
    <dgm:pt modelId="{BB0C9FED-32F6-47BE-BB86-58FB899B4190}" type="pres">
      <dgm:prSet presAssocID="{4F7EB481-3624-4FD3-8942-CDA0FF1C5FAA}" presName="vertSpace2" presStyleLbl="node1" presStyleIdx="0" presStyleCnt="3"/>
      <dgm:spPr/>
    </dgm:pt>
    <dgm:pt modelId="{732B531D-661D-43F1-8DC5-8EFF245255C1}" type="pres">
      <dgm:prSet presAssocID="{4F7EB481-3624-4FD3-8942-CDA0FF1C5FAA}" presName="circle2" presStyleLbl="node1" presStyleIdx="1" presStyleCnt="3"/>
      <dgm:spPr/>
    </dgm:pt>
    <dgm:pt modelId="{178BEF1C-F488-4301-9C61-51AC5C18DB79}" type="pres">
      <dgm:prSet presAssocID="{4F7EB481-3624-4FD3-8942-CDA0FF1C5FAA}" presName="rect2" presStyleLbl="alignAcc1" presStyleIdx="1" presStyleCnt="3"/>
      <dgm:spPr/>
      <dgm:t>
        <a:bodyPr/>
        <a:lstStyle/>
        <a:p>
          <a:endParaRPr lang="de-DE"/>
        </a:p>
      </dgm:t>
    </dgm:pt>
    <dgm:pt modelId="{4B5781FA-CB55-458E-B54C-4EDCF23283AC}" type="pres">
      <dgm:prSet presAssocID="{B2AEDB97-AA88-4AB6-8272-92C9F3E51630}" presName="vertSpace3" presStyleLbl="node1" presStyleIdx="1" presStyleCnt="3"/>
      <dgm:spPr/>
    </dgm:pt>
    <dgm:pt modelId="{9CBE57D8-52BB-48C6-9D11-896C560628AB}" type="pres">
      <dgm:prSet presAssocID="{B2AEDB97-AA88-4AB6-8272-92C9F3E51630}" presName="circle3" presStyleLbl="node1" presStyleIdx="2" presStyleCnt="3"/>
      <dgm:spPr/>
    </dgm:pt>
    <dgm:pt modelId="{2A38466A-7A17-44A5-A99C-28C545EC373F}" type="pres">
      <dgm:prSet presAssocID="{B2AEDB97-AA88-4AB6-8272-92C9F3E51630}" presName="rect3" presStyleLbl="alignAcc1" presStyleIdx="2" presStyleCnt="3"/>
      <dgm:spPr/>
      <dgm:t>
        <a:bodyPr/>
        <a:lstStyle/>
        <a:p>
          <a:endParaRPr lang="de-DE"/>
        </a:p>
      </dgm:t>
    </dgm:pt>
    <dgm:pt modelId="{9DE751AE-E2DD-4F57-84D3-F6E4EB4574A0}" type="pres">
      <dgm:prSet presAssocID="{5E6FD1D8-263C-4232-8E14-D47D223A542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A843D0-6BAD-4446-8CB8-B5E1F6931B0B}" type="pres">
      <dgm:prSet presAssocID="{5E6FD1D8-263C-4232-8E14-D47D223A542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6B405E-A729-4811-B965-842BFCEBE768}" type="pres">
      <dgm:prSet presAssocID="{4F7EB481-3624-4FD3-8942-CDA0FF1C5FA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7F8A36-1A4B-4221-81CB-818F949A437A}" type="pres">
      <dgm:prSet presAssocID="{4F7EB481-3624-4FD3-8942-CDA0FF1C5FA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A31E7C-BEED-467F-B2F0-BB560699B49E}" type="pres">
      <dgm:prSet presAssocID="{B2AEDB97-AA88-4AB6-8272-92C9F3E5163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A02B99-0496-4726-99B9-88111A822650}" type="pres">
      <dgm:prSet presAssocID="{B2AEDB97-AA88-4AB6-8272-92C9F3E51630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7990650-FB8A-46AD-BE00-1BC3FADBDD4B}" type="presOf" srcId="{B2AEDB97-AA88-4AB6-8272-92C9F3E51630}" destId="{2A38466A-7A17-44A5-A99C-28C545EC373F}" srcOrd="0" destOrd="0" presId="urn:microsoft.com/office/officeart/2005/8/layout/target3"/>
    <dgm:cxn modelId="{49AB8838-DFF2-4E9D-8DFD-4D53FBFA8E18}" srcId="{5E6FD1D8-263C-4232-8E14-D47D223A5425}" destId="{5F6AB4C3-1115-45AF-8908-8FCD5DAA2ECD}" srcOrd="0" destOrd="0" parTransId="{E1E8D8F3-A98E-4E54-B964-D465D165769A}" sibTransId="{2F68935D-08B0-4343-83DD-764B6301D1D9}"/>
    <dgm:cxn modelId="{79CB44F5-39B3-4C4A-94BC-044503CFB842}" srcId="{5E6FD1D8-263C-4232-8E14-D47D223A5425}" destId="{8E0B9E53-A9F4-4143-84C1-2D6958EEB76E}" srcOrd="1" destOrd="0" parTransId="{EB52CF84-D285-4799-AF6B-613AE391A6C0}" sibTransId="{43E1489F-FC59-49A9-A582-6534A00E3610}"/>
    <dgm:cxn modelId="{D529F8DE-EF53-4D75-B351-6A89A5796D58}" type="presOf" srcId="{4F7EB481-3624-4FD3-8942-CDA0FF1C5FAA}" destId="{178BEF1C-F488-4301-9C61-51AC5C18DB79}" srcOrd="0" destOrd="0" presId="urn:microsoft.com/office/officeart/2005/8/layout/target3"/>
    <dgm:cxn modelId="{AB481382-69FB-4729-BD25-B9A98C0DD0A6}" type="presOf" srcId="{4F7EB481-3624-4FD3-8942-CDA0FF1C5FAA}" destId="{1B6B405E-A729-4811-B965-842BFCEBE768}" srcOrd="1" destOrd="0" presId="urn:microsoft.com/office/officeart/2005/8/layout/target3"/>
    <dgm:cxn modelId="{45595CE6-2DE2-4357-9B2F-4592D6CB2BA2}" type="presOf" srcId="{F83AEEA6-76A2-474D-A444-B4C5F81F28CC}" destId="{C6A02B99-0496-4726-99B9-88111A822650}" srcOrd="0" destOrd="1" presId="urn:microsoft.com/office/officeart/2005/8/layout/target3"/>
    <dgm:cxn modelId="{5B82E884-73B2-47EA-9C29-C9138D2ED357}" type="presOf" srcId="{BA7AC3BD-CD63-4833-B583-ED9005118106}" destId="{8D7F8A36-1A4B-4221-81CB-818F949A437A}" srcOrd="0" destOrd="1" presId="urn:microsoft.com/office/officeart/2005/8/layout/target3"/>
    <dgm:cxn modelId="{8A225998-041C-41F1-BC36-0F23C602B53D}" type="presOf" srcId="{97AA29AE-38D4-479E-8BE5-010B83DE9459}" destId="{B9A843D0-6BAD-4446-8CB8-B5E1F6931B0B}" srcOrd="0" destOrd="2" presId="urn:microsoft.com/office/officeart/2005/8/layout/target3"/>
    <dgm:cxn modelId="{BBE97D45-EB1C-48A2-BD6A-1ACC64F733C6}" srcId="{4F7EB481-3624-4FD3-8942-CDA0FF1C5FAA}" destId="{204BE2D8-35E2-48C8-A571-CC20FCECA69F}" srcOrd="2" destOrd="0" parTransId="{CBFF0EB7-2EB8-4032-A45B-B69976B07B2E}" sibTransId="{FD3042D8-A7DA-41BD-A370-30425B1FEDDE}"/>
    <dgm:cxn modelId="{8860ADA8-B5B5-4AC1-84DA-5A4139A526B7}" srcId="{B2AEDB97-AA88-4AB6-8272-92C9F3E51630}" destId="{083360FA-A413-4C78-93FD-AC249D843337}" srcOrd="0" destOrd="0" parTransId="{16701187-6763-4F0E-8A5C-754E6C3F4874}" sibTransId="{CABA880F-5A49-40DF-8C89-8F455A36D3EE}"/>
    <dgm:cxn modelId="{E79AD287-6546-4B71-AF59-D6BE88F2FC64}" type="presOf" srcId="{5F6AB4C3-1115-45AF-8908-8FCD5DAA2ECD}" destId="{B9A843D0-6BAD-4446-8CB8-B5E1F6931B0B}" srcOrd="0" destOrd="0" presId="urn:microsoft.com/office/officeart/2005/8/layout/target3"/>
    <dgm:cxn modelId="{CD8E63CE-174F-4CFE-9951-12424987F35D}" type="presOf" srcId="{5E6FD1D8-263C-4232-8E14-D47D223A5425}" destId="{DBC0A6F9-6606-48F4-A35B-8EAC6AF340BF}" srcOrd="0" destOrd="0" presId="urn:microsoft.com/office/officeart/2005/8/layout/target3"/>
    <dgm:cxn modelId="{7770CC3E-B434-48B2-AF21-606A4DCCAF1A}" type="presOf" srcId="{B2AEDB97-AA88-4AB6-8272-92C9F3E51630}" destId="{E0A31E7C-BEED-467F-B2F0-BB560699B49E}" srcOrd="1" destOrd="0" presId="urn:microsoft.com/office/officeart/2005/8/layout/target3"/>
    <dgm:cxn modelId="{E23A168C-4EF6-4CC7-B08C-F413399828B0}" type="presOf" srcId="{5E6FD1D8-263C-4232-8E14-D47D223A5425}" destId="{9DE751AE-E2DD-4F57-84D3-F6E4EB4574A0}" srcOrd="1" destOrd="0" presId="urn:microsoft.com/office/officeart/2005/8/layout/target3"/>
    <dgm:cxn modelId="{7FB0ACD7-86C1-4D04-98F0-18A1E8FB07F3}" srcId="{5E6FD1D8-263C-4232-8E14-D47D223A5425}" destId="{97AA29AE-38D4-479E-8BE5-010B83DE9459}" srcOrd="2" destOrd="0" parTransId="{64340598-8AEF-4AE3-88A6-D76432D1F45A}" sibTransId="{E8A50D05-D3E2-4CDD-8461-24D37EBB0955}"/>
    <dgm:cxn modelId="{3679BE9C-4BC8-4A25-BBF2-2FB37A5A6924}" type="presOf" srcId="{8E0B9E53-A9F4-4143-84C1-2D6958EEB76E}" destId="{B9A843D0-6BAD-4446-8CB8-B5E1F6931B0B}" srcOrd="0" destOrd="1" presId="urn:microsoft.com/office/officeart/2005/8/layout/target3"/>
    <dgm:cxn modelId="{7E2C03CE-51D6-4283-878E-B5AE8B2E1821}" srcId="{C60A313A-988E-4D94-91CA-4DC73F11454A}" destId="{4F7EB481-3624-4FD3-8942-CDA0FF1C5FAA}" srcOrd="1" destOrd="0" parTransId="{B697C140-565F-482C-B89C-144C3B79B4EA}" sibTransId="{E6F9C8A3-B829-4922-981F-F6BBBCB5D5C7}"/>
    <dgm:cxn modelId="{6BFD7DC2-7F36-4F8D-8101-5A2D2D0CCE17}" type="presOf" srcId="{083360FA-A413-4C78-93FD-AC249D843337}" destId="{C6A02B99-0496-4726-99B9-88111A822650}" srcOrd="0" destOrd="0" presId="urn:microsoft.com/office/officeart/2005/8/layout/target3"/>
    <dgm:cxn modelId="{27B4A2D5-066A-4DDF-A210-8B0C3FE0A5F9}" type="presOf" srcId="{C60A313A-988E-4D94-91CA-4DC73F11454A}" destId="{4591EF7C-69BD-4B0D-B3A8-2E6C795657B9}" srcOrd="0" destOrd="0" presId="urn:microsoft.com/office/officeart/2005/8/layout/target3"/>
    <dgm:cxn modelId="{0EF75F58-BAEF-44E7-AC59-F36655D334E6}" srcId="{C60A313A-988E-4D94-91CA-4DC73F11454A}" destId="{5E6FD1D8-263C-4232-8E14-D47D223A5425}" srcOrd="0" destOrd="0" parTransId="{AF376D42-7159-4EF8-8DF0-53AD739C8F69}" sibTransId="{E3895225-0E9E-434A-95E3-F2BFD30268B9}"/>
    <dgm:cxn modelId="{311865AD-D7C0-4DFD-BD88-FAF32F5D2C21}" type="presOf" srcId="{930A3183-A991-46FD-8F4A-0AA3A56F2827}" destId="{C6A02B99-0496-4726-99B9-88111A822650}" srcOrd="0" destOrd="2" presId="urn:microsoft.com/office/officeart/2005/8/layout/target3"/>
    <dgm:cxn modelId="{CAA8651D-F0EB-4573-9FF5-085BA518C2F1}" type="presOf" srcId="{C9761EAC-4ED8-4614-8987-4F12C1A577A8}" destId="{8D7F8A36-1A4B-4221-81CB-818F949A437A}" srcOrd="0" destOrd="0" presId="urn:microsoft.com/office/officeart/2005/8/layout/target3"/>
    <dgm:cxn modelId="{8D6CF49A-BA4D-40BA-8BC1-A1E00CB5BD60}" type="presOf" srcId="{204BE2D8-35E2-48C8-A571-CC20FCECA69F}" destId="{8D7F8A36-1A4B-4221-81CB-818F949A437A}" srcOrd="0" destOrd="2" presId="urn:microsoft.com/office/officeart/2005/8/layout/target3"/>
    <dgm:cxn modelId="{BE35471B-D66B-4491-BBDC-96DA12D00B95}" srcId="{4F7EB481-3624-4FD3-8942-CDA0FF1C5FAA}" destId="{BA7AC3BD-CD63-4833-B583-ED9005118106}" srcOrd="1" destOrd="0" parTransId="{ADFF8FF9-226B-4D27-B6D3-CE51EB268DF7}" sibTransId="{8EC840B8-F3F8-4ED7-A05E-5C167D1E90F7}"/>
    <dgm:cxn modelId="{21268538-EE35-433B-AB42-ACEAB22BE81F}" srcId="{4F7EB481-3624-4FD3-8942-CDA0FF1C5FAA}" destId="{C9761EAC-4ED8-4614-8987-4F12C1A577A8}" srcOrd="0" destOrd="0" parTransId="{6A00C466-2FC9-4B1B-A04A-5FE2E9BD80FB}" sibTransId="{D2395AA9-D9F4-4A93-BFEE-B520CBF93ADE}"/>
    <dgm:cxn modelId="{22E7FD99-2F55-41A8-9301-B237A7FF2DB6}" srcId="{B2AEDB97-AA88-4AB6-8272-92C9F3E51630}" destId="{F83AEEA6-76A2-474D-A444-B4C5F81F28CC}" srcOrd="1" destOrd="0" parTransId="{1E14CD21-9FEB-406C-8181-DA86699B561B}" sibTransId="{394463E3-59CE-4E9C-8737-3338796CB314}"/>
    <dgm:cxn modelId="{DD51B7E3-4F0A-40BE-808C-067207C2DB1A}" srcId="{B2AEDB97-AA88-4AB6-8272-92C9F3E51630}" destId="{930A3183-A991-46FD-8F4A-0AA3A56F2827}" srcOrd="2" destOrd="0" parTransId="{15D261B1-B50E-4D56-B855-99A984A1C3E4}" sibTransId="{739F5532-1AF8-4B58-A201-E25ED01770C4}"/>
    <dgm:cxn modelId="{D46244F7-475D-4F11-9ED8-A8BC88E62665}" srcId="{C60A313A-988E-4D94-91CA-4DC73F11454A}" destId="{B2AEDB97-AA88-4AB6-8272-92C9F3E51630}" srcOrd="2" destOrd="0" parTransId="{D3E7D610-C0D0-4678-8DDA-833A09D1A598}" sibTransId="{47F4BE9D-5A44-44F3-9EFD-DB5C0FB20C3E}"/>
    <dgm:cxn modelId="{62E39A83-B616-403B-867F-24CC48973562}" type="presParOf" srcId="{4591EF7C-69BD-4B0D-B3A8-2E6C795657B9}" destId="{BF7D5BA3-7F6C-48F3-AF71-571610094B90}" srcOrd="0" destOrd="0" presId="urn:microsoft.com/office/officeart/2005/8/layout/target3"/>
    <dgm:cxn modelId="{755E7326-C6F2-42CA-B1D7-9622D69C1086}" type="presParOf" srcId="{4591EF7C-69BD-4B0D-B3A8-2E6C795657B9}" destId="{7AA68864-C114-4352-8382-AD3BEF81777F}" srcOrd="1" destOrd="0" presId="urn:microsoft.com/office/officeart/2005/8/layout/target3"/>
    <dgm:cxn modelId="{BF8B068C-5461-42CB-ACE6-D12C6D6ED8B8}" type="presParOf" srcId="{4591EF7C-69BD-4B0D-B3A8-2E6C795657B9}" destId="{DBC0A6F9-6606-48F4-A35B-8EAC6AF340BF}" srcOrd="2" destOrd="0" presId="urn:microsoft.com/office/officeart/2005/8/layout/target3"/>
    <dgm:cxn modelId="{74AA58E2-8A8F-42D1-BDFA-6B253A8170B3}" type="presParOf" srcId="{4591EF7C-69BD-4B0D-B3A8-2E6C795657B9}" destId="{BB0C9FED-32F6-47BE-BB86-58FB899B4190}" srcOrd="3" destOrd="0" presId="urn:microsoft.com/office/officeart/2005/8/layout/target3"/>
    <dgm:cxn modelId="{F0D9DB0E-32D2-4C26-A517-47C1C0E5F70A}" type="presParOf" srcId="{4591EF7C-69BD-4B0D-B3A8-2E6C795657B9}" destId="{732B531D-661D-43F1-8DC5-8EFF245255C1}" srcOrd="4" destOrd="0" presId="urn:microsoft.com/office/officeart/2005/8/layout/target3"/>
    <dgm:cxn modelId="{023E7AF1-779E-4B1C-AE3C-3C07506A0298}" type="presParOf" srcId="{4591EF7C-69BD-4B0D-B3A8-2E6C795657B9}" destId="{178BEF1C-F488-4301-9C61-51AC5C18DB79}" srcOrd="5" destOrd="0" presId="urn:microsoft.com/office/officeart/2005/8/layout/target3"/>
    <dgm:cxn modelId="{CE222AD0-B48D-4673-A39A-0794E31302C3}" type="presParOf" srcId="{4591EF7C-69BD-4B0D-B3A8-2E6C795657B9}" destId="{4B5781FA-CB55-458E-B54C-4EDCF23283AC}" srcOrd="6" destOrd="0" presId="urn:microsoft.com/office/officeart/2005/8/layout/target3"/>
    <dgm:cxn modelId="{698F6FA4-66FB-4E83-8103-6A26816A24DB}" type="presParOf" srcId="{4591EF7C-69BD-4B0D-B3A8-2E6C795657B9}" destId="{9CBE57D8-52BB-48C6-9D11-896C560628AB}" srcOrd="7" destOrd="0" presId="urn:microsoft.com/office/officeart/2005/8/layout/target3"/>
    <dgm:cxn modelId="{D9982E65-7B02-4313-BD0A-BC9889441F4C}" type="presParOf" srcId="{4591EF7C-69BD-4B0D-B3A8-2E6C795657B9}" destId="{2A38466A-7A17-44A5-A99C-28C545EC373F}" srcOrd="8" destOrd="0" presId="urn:microsoft.com/office/officeart/2005/8/layout/target3"/>
    <dgm:cxn modelId="{ABC11369-AA53-4747-8172-F87629A7237B}" type="presParOf" srcId="{4591EF7C-69BD-4B0D-B3A8-2E6C795657B9}" destId="{9DE751AE-E2DD-4F57-84D3-F6E4EB4574A0}" srcOrd="9" destOrd="0" presId="urn:microsoft.com/office/officeart/2005/8/layout/target3"/>
    <dgm:cxn modelId="{9264C101-4AC5-49ED-907B-8D539EEB731E}" type="presParOf" srcId="{4591EF7C-69BD-4B0D-B3A8-2E6C795657B9}" destId="{B9A843D0-6BAD-4446-8CB8-B5E1F6931B0B}" srcOrd="10" destOrd="0" presId="urn:microsoft.com/office/officeart/2005/8/layout/target3"/>
    <dgm:cxn modelId="{903EBBD0-32EA-4243-B387-8253DF7510F3}" type="presParOf" srcId="{4591EF7C-69BD-4B0D-B3A8-2E6C795657B9}" destId="{1B6B405E-A729-4811-B965-842BFCEBE768}" srcOrd="11" destOrd="0" presId="urn:microsoft.com/office/officeart/2005/8/layout/target3"/>
    <dgm:cxn modelId="{0F0EF750-60AB-42A2-A544-247BCAC80667}" type="presParOf" srcId="{4591EF7C-69BD-4B0D-B3A8-2E6C795657B9}" destId="{8D7F8A36-1A4B-4221-81CB-818F949A437A}" srcOrd="12" destOrd="0" presId="urn:microsoft.com/office/officeart/2005/8/layout/target3"/>
    <dgm:cxn modelId="{02D5C070-6AA6-4705-8BF7-970BAB66D651}" type="presParOf" srcId="{4591EF7C-69BD-4B0D-B3A8-2E6C795657B9}" destId="{E0A31E7C-BEED-467F-B2F0-BB560699B49E}" srcOrd="13" destOrd="0" presId="urn:microsoft.com/office/officeart/2005/8/layout/target3"/>
    <dgm:cxn modelId="{468AB984-CA27-44C3-8B50-AE3B04159FE0}" type="presParOf" srcId="{4591EF7C-69BD-4B0D-B3A8-2E6C795657B9}" destId="{C6A02B99-0496-4726-99B9-88111A82265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F1412-9933-4739-BE92-0C10852EAE6F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7E205EA5-8745-42ED-804F-F317901F4A70}">
      <dgm:prSet phldrT="[Text]"/>
      <dgm:spPr/>
      <dgm:t>
        <a:bodyPr/>
        <a:lstStyle/>
        <a:p>
          <a:r>
            <a:rPr lang="de-DE" dirty="0" smtClean="0"/>
            <a:t>Nehmen Sie keinen Durchfall oder Magenverstimmung </a:t>
          </a:r>
          <a:r>
            <a:rPr lang="de-DE" dirty="0" smtClean="0"/>
            <a:t>                            auf </a:t>
          </a:r>
          <a:r>
            <a:rPr lang="de-DE" dirty="0" smtClean="0"/>
            <a:t>die leichte Schulter. Bei Ungewissheit gehen Sie </a:t>
          </a:r>
          <a:r>
            <a:rPr lang="de-DE" dirty="0" smtClean="0"/>
            <a:t>                               lieber </a:t>
          </a:r>
          <a:r>
            <a:rPr lang="de-DE" dirty="0" smtClean="0"/>
            <a:t>einmal mehr, als einmal zu wenig zu Arzt</a:t>
          </a:r>
          <a:r>
            <a:rPr lang="de-DE" dirty="0" smtClean="0"/>
            <a:t>.                                    </a:t>
          </a:r>
          <a:r>
            <a:rPr lang="de-DE" dirty="0" smtClean="0"/>
            <a:t>Fieber ist oft eine Begleiterscheinung von </a:t>
          </a:r>
          <a:r>
            <a:rPr lang="de-DE" dirty="0" smtClean="0"/>
            <a:t>anderen                                  </a:t>
          </a:r>
          <a:r>
            <a:rPr lang="de-DE" dirty="0" smtClean="0"/>
            <a:t>Krankheiten. Beobachten Sie Ihren Körper.</a:t>
          </a:r>
          <a:endParaRPr lang="de-DE" dirty="0"/>
        </a:p>
      </dgm:t>
    </dgm:pt>
    <dgm:pt modelId="{D1C59DD3-0E80-4C77-87CB-FC0EAD7A00BA}" type="parTrans" cxnId="{E27A2CB8-AA11-4A29-BD7F-EA4460D8330D}">
      <dgm:prSet/>
      <dgm:spPr/>
      <dgm:t>
        <a:bodyPr/>
        <a:lstStyle/>
        <a:p>
          <a:endParaRPr lang="de-DE"/>
        </a:p>
      </dgm:t>
    </dgm:pt>
    <dgm:pt modelId="{C546EC88-9B35-436B-AC10-73A95DD52C83}" type="sibTrans" cxnId="{E27A2CB8-AA11-4A29-BD7F-EA4460D8330D}">
      <dgm:prSet/>
      <dgm:spPr/>
      <dgm:t>
        <a:bodyPr/>
        <a:lstStyle/>
        <a:p>
          <a:endParaRPr lang="de-DE"/>
        </a:p>
      </dgm:t>
    </dgm:pt>
    <dgm:pt modelId="{187F874E-CC8A-4284-A6B7-02CBDC15330F}">
      <dgm:prSet phldrT="[Text]"/>
      <dgm:spPr/>
      <dgm:t>
        <a:bodyPr/>
        <a:lstStyle/>
        <a:p>
          <a:r>
            <a:rPr lang="de-DE" dirty="0" smtClean="0"/>
            <a:t>Informieren Sie sich vor einer Urlaubsreise ob </a:t>
          </a:r>
          <a:r>
            <a:rPr lang="de-DE" dirty="0" smtClean="0"/>
            <a:t>               Schutzimpfungen </a:t>
          </a:r>
          <a:r>
            <a:rPr lang="de-DE" dirty="0" smtClean="0"/>
            <a:t>empfohlen werden oder </a:t>
          </a:r>
          <a:r>
            <a:rPr lang="de-DE" dirty="0" smtClean="0"/>
            <a:t>                      vorgeschrieben </a:t>
          </a:r>
          <a:r>
            <a:rPr lang="de-DE" dirty="0" smtClean="0"/>
            <a:t>sind.</a:t>
          </a:r>
        </a:p>
        <a:p>
          <a:r>
            <a:rPr lang="de-DE" dirty="0" smtClean="0"/>
            <a:t>Werden Sie im Urlaub krank, lassen Sie sich eine </a:t>
          </a:r>
          <a:r>
            <a:rPr lang="de-DE" dirty="0" smtClean="0"/>
            <a:t>                                    Genesung </a:t>
          </a:r>
          <a:r>
            <a:rPr lang="de-DE" dirty="0" smtClean="0"/>
            <a:t>von Ihrem Hausarzt vor Arbeitsantritt bestätigen. </a:t>
          </a:r>
          <a:endParaRPr lang="de-DE" dirty="0"/>
        </a:p>
      </dgm:t>
    </dgm:pt>
    <dgm:pt modelId="{7B790A83-2495-4575-B40D-C3A8607B729D}" type="parTrans" cxnId="{828779C7-EBD9-4FFF-8A03-7C8E40649FDF}">
      <dgm:prSet/>
      <dgm:spPr/>
      <dgm:t>
        <a:bodyPr/>
        <a:lstStyle/>
        <a:p>
          <a:endParaRPr lang="de-DE"/>
        </a:p>
      </dgm:t>
    </dgm:pt>
    <dgm:pt modelId="{31940E1B-9B9C-4611-BBA2-5366CBE862D2}" type="sibTrans" cxnId="{828779C7-EBD9-4FFF-8A03-7C8E40649FDF}">
      <dgm:prSet/>
      <dgm:spPr/>
      <dgm:t>
        <a:bodyPr/>
        <a:lstStyle/>
        <a:p>
          <a:endParaRPr lang="de-DE"/>
        </a:p>
      </dgm:t>
    </dgm:pt>
    <dgm:pt modelId="{5C6284CC-7ED8-426C-8CE3-F467C094EDDD}">
      <dgm:prSet phldrT="[Text]"/>
      <dgm:spPr/>
      <dgm:t>
        <a:bodyPr/>
        <a:lstStyle/>
        <a:p>
          <a:r>
            <a:rPr lang="de-DE" dirty="0" smtClean="0"/>
            <a:t>Beobachten Sie alle noch so kleinen Wunden. Decken </a:t>
          </a:r>
          <a:r>
            <a:rPr lang="de-DE" dirty="0" smtClean="0"/>
            <a:t>                                  Sie </a:t>
          </a:r>
          <a:r>
            <a:rPr lang="de-DE" dirty="0" smtClean="0"/>
            <a:t>diese (gerade an Händen) wirkungsvoll ab. </a:t>
          </a:r>
          <a:r>
            <a:rPr lang="de-DE" dirty="0" smtClean="0"/>
            <a:t>                                         Dabei </a:t>
          </a:r>
          <a:r>
            <a:rPr lang="de-DE" dirty="0" smtClean="0"/>
            <a:t>helfen wasserabweisende Pflaster, </a:t>
          </a:r>
          <a:r>
            <a:rPr lang="de-DE" dirty="0" smtClean="0"/>
            <a:t>                                                    Fingerlinge </a:t>
          </a:r>
          <a:r>
            <a:rPr lang="de-DE" dirty="0" smtClean="0"/>
            <a:t>oder Handschuhe.</a:t>
          </a:r>
          <a:endParaRPr lang="de-DE" dirty="0"/>
        </a:p>
      </dgm:t>
    </dgm:pt>
    <dgm:pt modelId="{C70184C9-8C92-4E1D-9A3C-05740D37B648}" type="parTrans" cxnId="{FD3445DA-0440-460C-807A-97F95F8807C1}">
      <dgm:prSet/>
      <dgm:spPr/>
      <dgm:t>
        <a:bodyPr/>
        <a:lstStyle/>
        <a:p>
          <a:endParaRPr lang="de-DE"/>
        </a:p>
      </dgm:t>
    </dgm:pt>
    <dgm:pt modelId="{78C9E905-30F3-4AAF-A133-7E7B5FF62F1E}" type="sibTrans" cxnId="{FD3445DA-0440-460C-807A-97F95F8807C1}">
      <dgm:prSet/>
      <dgm:spPr/>
      <dgm:t>
        <a:bodyPr/>
        <a:lstStyle/>
        <a:p>
          <a:endParaRPr lang="de-DE"/>
        </a:p>
      </dgm:t>
    </dgm:pt>
    <dgm:pt modelId="{BA262C29-1F0B-43C0-AAAB-7FCC5E91D59F}" type="pres">
      <dgm:prSet presAssocID="{224F1412-9933-4739-BE92-0C10852EAE6F}" presName="Name0" presStyleCnt="0">
        <dgm:presLayoutVars>
          <dgm:resizeHandles/>
        </dgm:presLayoutVars>
      </dgm:prSet>
      <dgm:spPr/>
    </dgm:pt>
    <dgm:pt modelId="{3722BAEF-0930-4842-9176-BA9114F00B75}" type="pres">
      <dgm:prSet presAssocID="{7E205EA5-8745-42ED-804F-F317901F4A70}" presName="text" presStyleLbl="node1" presStyleIdx="0" presStyleCnt="3" custScaleX="115012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C03D12-9EB5-475A-9AFF-F8FAB457BB70}" type="pres">
      <dgm:prSet presAssocID="{C546EC88-9B35-436B-AC10-73A95DD52C83}" presName="space" presStyleCnt="0"/>
      <dgm:spPr/>
    </dgm:pt>
    <dgm:pt modelId="{386BC0CA-F68D-44B4-9689-D14BA26BCB85}" type="pres">
      <dgm:prSet presAssocID="{187F874E-CC8A-4284-A6B7-02CBDC15330F}" presName="text" presStyleLbl="node1" presStyleIdx="1" presStyleCnt="3" custScaleX="115012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34188-8606-4457-B500-75E8AC800076}" type="pres">
      <dgm:prSet presAssocID="{31940E1B-9B9C-4611-BBA2-5366CBE862D2}" presName="space" presStyleCnt="0"/>
      <dgm:spPr/>
    </dgm:pt>
    <dgm:pt modelId="{CFC2F061-4ADD-48EB-8527-00378594BE7C}" type="pres">
      <dgm:prSet presAssocID="{5C6284CC-7ED8-426C-8CE3-F467C094EDDD}" presName="text" presStyleLbl="node1" presStyleIdx="2" presStyleCnt="3" custScaleX="11901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B9D230F-0FB0-49F4-AA45-94B40293E778}" type="presOf" srcId="{224F1412-9933-4739-BE92-0C10852EAE6F}" destId="{BA262C29-1F0B-43C0-AAAB-7FCC5E91D59F}" srcOrd="0" destOrd="0" presId="urn:diagrams.loki3.com/VaryingWidthList+Icon"/>
    <dgm:cxn modelId="{2FC4B8F6-EE18-4A77-B941-45AF03D6C0F7}" type="presOf" srcId="{7E205EA5-8745-42ED-804F-F317901F4A70}" destId="{3722BAEF-0930-4842-9176-BA9114F00B75}" srcOrd="0" destOrd="0" presId="urn:diagrams.loki3.com/VaryingWidthList+Icon"/>
    <dgm:cxn modelId="{8E8839AB-FE17-43DB-A624-6CBA81B67E5C}" type="presOf" srcId="{5C6284CC-7ED8-426C-8CE3-F467C094EDDD}" destId="{CFC2F061-4ADD-48EB-8527-00378594BE7C}" srcOrd="0" destOrd="0" presId="urn:diagrams.loki3.com/VaryingWidthList+Icon"/>
    <dgm:cxn modelId="{E27A2CB8-AA11-4A29-BD7F-EA4460D8330D}" srcId="{224F1412-9933-4739-BE92-0C10852EAE6F}" destId="{7E205EA5-8745-42ED-804F-F317901F4A70}" srcOrd="0" destOrd="0" parTransId="{D1C59DD3-0E80-4C77-87CB-FC0EAD7A00BA}" sibTransId="{C546EC88-9B35-436B-AC10-73A95DD52C83}"/>
    <dgm:cxn modelId="{FD3445DA-0440-460C-807A-97F95F8807C1}" srcId="{224F1412-9933-4739-BE92-0C10852EAE6F}" destId="{5C6284CC-7ED8-426C-8CE3-F467C094EDDD}" srcOrd="2" destOrd="0" parTransId="{C70184C9-8C92-4E1D-9A3C-05740D37B648}" sibTransId="{78C9E905-30F3-4AAF-A133-7E7B5FF62F1E}"/>
    <dgm:cxn modelId="{828779C7-EBD9-4FFF-8A03-7C8E40649FDF}" srcId="{224F1412-9933-4739-BE92-0C10852EAE6F}" destId="{187F874E-CC8A-4284-A6B7-02CBDC15330F}" srcOrd="1" destOrd="0" parTransId="{7B790A83-2495-4575-B40D-C3A8607B729D}" sibTransId="{31940E1B-9B9C-4611-BBA2-5366CBE862D2}"/>
    <dgm:cxn modelId="{A1F56D9E-A6E3-4867-AE11-9BFF7AD0049A}" type="presOf" srcId="{187F874E-CC8A-4284-A6B7-02CBDC15330F}" destId="{386BC0CA-F68D-44B4-9689-D14BA26BCB85}" srcOrd="0" destOrd="0" presId="urn:diagrams.loki3.com/VaryingWidthList+Icon"/>
    <dgm:cxn modelId="{2D58165A-11BB-4680-B9FA-C2AB0FEA057E}" type="presParOf" srcId="{BA262C29-1F0B-43C0-AAAB-7FCC5E91D59F}" destId="{3722BAEF-0930-4842-9176-BA9114F00B75}" srcOrd="0" destOrd="0" presId="urn:diagrams.loki3.com/VaryingWidthList+Icon"/>
    <dgm:cxn modelId="{1EEE053E-DD98-41DE-ADDE-B5D18EEB528F}" type="presParOf" srcId="{BA262C29-1F0B-43C0-AAAB-7FCC5E91D59F}" destId="{28C03D12-9EB5-475A-9AFF-F8FAB457BB70}" srcOrd="1" destOrd="0" presId="urn:diagrams.loki3.com/VaryingWidthList+Icon"/>
    <dgm:cxn modelId="{5CF92B34-11E8-4CCF-A36C-BF950B88ADB4}" type="presParOf" srcId="{BA262C29-1F0B-43C0-AAAB-7FCC5E91D59F}" destId="{386BC0CA-F68D-44B4-9689-D14BA26BCB85}" srcOrd="2" destOrd="0" presId="urn:diagrams.loki3.com/VaryingWidthList+Icon"/>
    <dgm:cxn modelId="{3077EBB3-3DC1-4559-803A-2DA10BA4BAF6}" type="presParOf" srcId="{BA262C29-1F0B-43C0-AAAB-7FCC5E91D59F}" destId="{34234188-8606-4457-B500-75E8AC800076}" srcOrd="3" destOrd="0" presId="urn:diagrams.loki3.com/VaryingWidthList+Icon"/>
    <dgm:cxn modelId="{70CBB1F0-DDFD-4FE1-ACDD-A9CCADF6C157}" type="presParOf" srcId="{BA262C29-1F0B-43C0-AAAB-7FCC5E91D59F}" destId="{CFC2F061-4ADD-48EB-8527-00378594BE7C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25517F-D8CF-481C-B63A-7F199705C79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0099024-859B-4D73-8B32-AEDE2EFAD011}">
      <dgm:prSet phldrT="[Text]" custT="1"/>
      <dgm:spPr/>
      <dgm:t>
        <a:bodyPr/>
        <a:lstStyle/>
        <a:p>
          <a:r>
            <a:rPr lang="de-DE" sz="2000" dirty="0" smtClean="0"/>
            <a:t>Als Arbeitnehmer in der Lebensmittelbranche sind Sie dafür verantwortlich, dass Sie auf der Arbeitsstelle keinen Menschen mit Krankheiten im Sinne des InfSchG infizieren.</a:t>
          </a:r>
          <a:endParaRPr lang="de-DE" sz="2000" dirty="0"/>
        </a:p>
      </dgm:t>
    </dgm:pt>
    <dgm:pt modelId="{81E279EB-E31E-4969-9EA9-1128FF41F99A}" type="parTrans" cxnId="{34DB783C-8E0C-4B53-ABDA-246DFC40A8AE}">
      <dgm:prSet/>
      <dgm:spPr/>
      <dgm:t>
        <a:bodyPr/>
        <a:lstStyle/>
        <a:p>
          <a:endParaRPr lang="de-DE" sz="2000"/>
        </a:p>
      </dgm:t>
    </dgm:pt>
    <dgm:pt modelId="{0AE67965-9592-48EF-97A5-BA11567DCF7F}" type="sibTrans" cxnId="{34DB783C-8E0C-4B53-ABDA-246DFC40A8AE}">
      <dgm:prSet/>
      <dgm:spPr/>
      <dgm:t>
        <a:bodyPr/>
        <a:lstStyle/>
        <a:p>
          <a:endParaRPr lang="de-DE" sz="2000"/>
        </a:p>
      </dgm:t>
    </dgm:pt>
    <dgm:pt modelId="{670BF2D3-E4BA-483B-9BCE-F1B8B47869C5}">
      <dgm:prSet phldrT="[Text]" custT="1"/>
      <dgm:spPr/>
      <dgm:t>
        <a:bodyPr/>
        <a:lstStyle/>
        <a:p>
          <a:r>
            <a:rPr lang="de-DE" sz="2000" dirty="0" smtClean="0"/>
            <a:t>Gehen Sie mit Ihrer Gesundheit sorgsam um und </a:t>
          </a:r>
          <a:r>
            <a:rPr lang="de-DE" sz="2000" dirty="0" smtClean="0"/>
            <a:t>beobachten          </a:t>
          </a:r>
          <a:r>
            <a:rPr lang="de-DE" sz="2000" dirty="0" smtClean="0"/>
            <a:t>Sie Anzeichen von Krankheiten im Sinne des InfSchG.</a:t>
          </a:r>
          <a:endParaRPr lang="de-DE" sz="2000" dirty="0"/>
        </a:p>
      </dgm:t>
    </dgm:pt>
    <dgm:pt modelId="{649F1D0A-B36B-464B-A8C7-F84CDE45115D}" type="parTrans" cxnId="{BF4EB105-AFD0-4E06-A322-5FBDCB817308}">
      <dgm:prSet/>
      <dgm:spPr/>
      <dgm:t>
        <a:bodyPr/>
        <a:lstStyle/>
        <a:p>
          <a:endParaRPr lang="de-DE" sz="2000"/>
        </a:p>
      </dgm:t>
    </dgm:pt>
    <dgm:pt modelId="{B6EE8E83-DFE5-4F6E-98CA-53FEE6EEE373}" type="sibTrans" cxnId="{BF4EB105-AFD0-4E06-A322-5FBDCB817308}">
      <dgm:prSet/>
      <dgm:spPr/>
      <dgm:t>
        <a:bodyPr/>
        <a:lstStyle/>
        <a:p>
          <a:endParaRPr lang="de-DE" sz="2000"/>
        </a:p>
      </dgm:t>
    </dgm:pt>
    <dgm:pt modelId="{BE6032EB-47B8-448C-B5F5-25263CCF565C}">
      <dgm:prSet phldrT="[Text]" custT="1"/>
      <dgm:spPr/>
      <dgm:t>
        <a:bodyPr/>
        <a:lstStyle/>
        <a:p>
          <a:r>
            <a:rPr lang="de-DE" sz="2000" dirty="0" smtClean="0"/>
            <a:t>Halten Sie immer alle Hygienevorschriften ein.  </a:t>
          </a:r>
          <a:endParaRPr lang="de-DE" sz="2000" dirty="0"/>
        </a:p>
      </dgm:t>
    </dgm:pt>
    <dgm:pt modelId="{0E6EC1AF-52FA-4E4E-8E79-F17E62615225}" type="parTrans" cxnId="{AD168D46-6656-4E99-863E-B50197DF6BA4}">
      <dgm:prSet/>
      <dgm:spPr/>
      <dgm:t>
        <a:bodyPr/>
        <a:lstStyle/>
        <a:p>
          <a:endParaRPr lang="de-DE" sz="2000"/>
        </a:p>
      </dgm:t>
    </dgm:pt>
    <dgm:pt modelId="{0EFA4D7C-E2F1-41AC-983A-37031C32702E}" type="sibTrans" cxnId="{AD168D46-6656-4E99-863E-B50197DF6BA4}">
      <dgm:prSet/>
      <dgm:spPr/>
      <dgm:t>
        <a:bodyPr/>
        <a:lstStyle/>
        <a:p>
          <a:endParaRPr lang="de-DE" sz="2000"/>
        </a:p>
      </dgm:t>
    </dgm:pt>
    <dgm:pt modelId="{E2E9DD2C-93DC-45E2-9217-9F08815B3DE4}">
      <dgm:prSet phldrT="[Text]" custT="1"/>
      <dgm:spPr/>
      <dgm:t>
        <a:bodyPr/>
        <a:lstStyle/>
        <a:p>
          <a:r>
            <a:rPr lang="de-DE" sz="2000" dirty="0" smtClean="0"/>
            <a:t>Sie haben die Verantwortung. Bei Verstößen gegen das </a:t>
          </a:r>
          <a:r>
            <a:rPr lang="de-DE" sz="2000" dirty="0" smtClean="0"/>
            <a:t>              </a:t>
          </a:r>
          <a:r>
            <a:rPr lang="de-DE" sz="2000" dirty="0" err="1" smtClean="0"/>
            <a:t>InfSchG</a:t>
          </a:r>
          <a:r>
            <a:rPr lang="de-DE" sz="2000" dirty="0" smtClean="0"/>
            <a:t> </a:t>
          </a:r>
          <a:r>
            <a:rPr lang="de-DE" sz="2000" dirty="0" smtClean="0"/>
            <a:t>gibt es Geldstrafen von bis zu 25 000 € und </a:t>
          </a:r>
          <a:r>
            <a:rPr lang="de-DE" sz="2000" dirty="0" smtClean="0"/>
            <a:t>                       bei </a:t>
          </a:r>
          <a:r>
            <a:rPr lang="de-DE" sz="2000" dirty="0" smtClean="0"/>
            <a:t>Vorsatz Haftstrafen bis zu 5 Jahren.</a:t>
          </a:r>
          <a:endParaRPr lang="de-DE" sz="2000" dirty="0"/>
        </a:p>
      </dgm:t>
    </dgm:pt>
    <dgm:pt modelId="{CD326F6F-457F-4C93-8168-5F1D6B3DFC58}" type="parTrans" cxnId="{BF477600-8287-485B-8A1E-50873BBAAF0B}">
      <dgm:prSet/>
      <dgm:spPr/>
      <dgm:t>
        <a:bodyPr/>
        <a:lstStyle/>
        <a:p>
          <a:endParaRPr lang="de-DE" sz="2000"/>
        </a:p>
      </dgm:t>
    </dgm:pt>
    <dgm:pt modelId="{02FA69D0-A267-45F2-A335-D2CB0E447429}" type="sibTrans" cxnId="{BF477600-8287-485B-8A1E-50873BBAAF0B}">
      <dgm:prSet/>
      <dgm:spPr/>
      <dgm:t>
        <a:bodyPr/>
        <a:lstStyle/>
        <a:p>
          <a:endParaRPr lang="de-DE" sz="2000"/>
        </a:p>
      </dgm:t>
    </dgm:pt>
    <dgm:pt modelId="{70763003-A36F-442A-A3AB-8F0EEF49DF76}" type="pres">
      <dgm:prSet presAssocID="{9525517F-D8CF-481C-B63A-7F199705C7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6B567D4-DEEA-4F20-98C4-86F7D4E88523}" type="pres">
      <dgm:prSet presAssocID="{E0099024-859B-4D73-8B32-AEDE2EFAD011}" presName="parentLin" presStyleCnt="0"/>
      <dgm:spPr/>
    </dgm:pt>
    <dgm:pt modelId="{1AD1A41B-22DD-4AAC-9745-1F218C078621}" type="pres">
      <dgm:prSet presAssocID="{E0099024-859B-4D73-8B32-AEDE2EFAD011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B8950674-9F14-49CD-A129-2579D88AA67B}" type="pres">
      <dgm:prSet presAssocID="{E0099024-859B-4D73-8B32-AEDE2EFAD011}" presName="parentText" presStyleLbl="node1" presStyleIdx="0" presStyleCnt="4" custScaleX="131241" custScaleY="16250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0CC7AA-2657-4B33-890B-501C6A63970C}" type="pres">
      <dgm:prSet presAssocID="{E0099024-859B-4D73-8B32-AEDE2EFAD011}" presName="negativeSpace" presStyleCnt="0"/>
      <dgm:spPr/>
    </dgm:pt>
    <dgm:pt modelId="{BAC7383F-1854-46EA-9C0B-4A00DF5EA317}" type="pres">
      <dgm:prSet presAssocID="{E0099024-859B-4D73-8B32-AEDE2EFAD011}" presName="childText" presStyleLbl="conFgAcc1" presStyleIdx="0" presStyleCnt="4">
        <dgm:presLayoutVars>
          <dgm:bulletEnabled val="1"/>
        </dgm:presLayoutVars>
      </dgm:prSet>
      <dgm:spPr/>
    </dgm:pt>
    <dgm:pt modelId="{91F52035-4034-4F7C-86E7-FA1EE44BFCBF}" type="pres">
      <dgm:prSet presAssocID="{0AE67965-9592-48EF-97A5-BA11567DCF7F}" presName="spaceBetweenRectangles" presStyleCnt="0"/>
      <dgm:spPr/>
    </dgm:pt>
    <dgm:pt modelId="{DE03C626-4AF4-40EF-A452-2EE7519AC783}" type="pres">
      <dgm:prSet presAssocID="{670BF2D3-E4BA-483B-9BCE-F1B8B47869C5}" presName="parentLin" presStyleCnt="0"/>
      <dgm:spPr/>
    </dgm:pt>
    <dgm:pt modelId="{486C7FCD-FC63-49EB-825D-292B45B2B8DC}" type="pres">
      <dgm:prSet presAssocID="{670BF2D3-E4BA-483B-9BCE-F1B8B47869C5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7F44D149-2A72-4603-8C67-231A3944E7BE}" type="pres">
      <dgm:prSet presAssocID="{670BF2D3-E4BA-483B-9BCE-F1B8B47869C5}" presName="parentText" presStyleLbl="node1" presStyleIdx="1" presStyleCnt="4" custScaleX="131509" custScaleY="15995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074AAE-68E5-40B2-A07F-00B6EE8DB112}" type="pres">
      <dgm:prSet presAssocID="{670BF2D3-E4BA-483B-9BCE-F1B8B47869C5}" presName="negativeSpace" presStyleCnt="0"/>
      <dgm:spPr/>
    </dgm:pt>
    <dgm:pt modelId="{7F30762A-472C-4A15-B43E-3684761F122F}" type="pres">
      <dgm:prSet presAssocID="{670BF2D3-E4BA-483B-9BCE-F1B8B47869C5}" presName="childText" presStyleLbl="conFgAcc1" presStyleIdx="1" presStyleCnt="4">
        <dgm:presLayoutVars>
          <dgm:bulletEnabled val="1"/>
        </dgm:presLayoutVars>
      </dgm:prSet>
      <dgm:spPr/>
    </dgm:pt>
    <dgm:pt modelId="{EC05FC38-CAB7-4B4F-88FD-9FAD4D73090F}" type="pres">
      <dgm:prSet presAssocID="{B6EE8E83-DFE5-4F6E-98CA-53FEE6EEE373}" presName="spaceBetweenRectangles" presStyleCnt="0"/>
      <dgm:spPr/>
    </dgm:pt>
    <dgm:pt modelId="{39932F07-71C9-4155-BE01-B1E7ED7E121D}" type="pres">
      <dgm:prSet presAssocID="{BE6032EB-47B8-448C-B5F5-25263CCF565C}" presName="parentLin" presStyleCnt="0"/>
      <dgm:spPr/>
    </dgm:pt>
    <dgm:pt modelId="{297DC010-5BF7-48E4-8BFE-3F5378235291}" type="pres">
      <dgm:prSet presAssocID="{BE6032EB-47B8-448C-B5F5-25263CCF565C}" presName="parentLeftMargin" presStyleLbl="node1" presStyleIdx="1" presStyleCnt="4"/>
      <dgm:spPr/>
      <dgm:t>
        <a:bodyPr/>
        <a:lstStyle/>
        <a:p>
          <a:endParaRPr lang="de-DE"/>
        </a:p>
      </dgm:t>
    </dgm:pt>
    <dgm:pt modelId="{8FF2C4C0-C759-4B35-A2F1-B1C5A5D42916}" type="pres">
      <dgm:prSet presAssocID="{BE6032EB-47B8-448C-B5F5-25263CCF565C}" presName="parentText" presStyleLbl="node1" presStyleIdx="2" presStyleCnt="4" custScaleX="131241" custScaleY="14786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C5798A-3C4F-48A0-B7CF-5E4FF0CB2DA1}" type="pres">
      <dgm:prSet presAssocID="{BE6032EB-47B8-448C-B5F5-25263CCF565C}" presName="negativeSpace" presStyleCnt="0"/>
      <dgm:spPr/>
    </dgm:pt>
    <dgm:pt modelId="{E82D9EC4-F4FE-4F11-9AC6-95D5BE2F68BD}" type="pres">
      <dgm:prSet presAssocID="{BE6032EB-47B8-448C-B5F5-25263CCF565C}" presName="childText" presStyleLbl="conFgAcc1" presStyleIdx="2" presStyleCnt="4">
        <dgm:presLayoutVars>
          <dgm:bulletEnabled val="1"/>
        </dgm:presLayoutVars>
      </dgm:prSet>
      <dgm:spPr/>
    </dgm:pt>
    <dgm:pt modelId="{9C132B40-2759-4741-8008-EB53FD9E4AF6}" type="pres">
      <dgm:prSet presAssocID="{0EFA4D7C-E2F1-41AC-983A-37031C32702E}" presName="spaceBetweenRectangles" presStyleCnt="0"/>
      <dgm:spPr/>
    </dgm:pt>
    <dgm:pt modelId="{443D17AE-EF06-4D1E-B274-265E660808B9}" type="pres">
      <dgm:prSet presAssocID="{E2E9DD2C-93DC-45E2-9217-9F08815B3DE4}" presName="parentLin" presStyleCnt="0"/>
      <dgm:spPr/>
    </dgm:pt>
    <dgm:pt modelId="{0EA4DDB0-D433-46EE-9F29-8FF749780A2B}" type="pres">
      <dgm:prSet presAssocID="{E2E9DD2C-93DC-45E2-9217-9F08815B3DE4}" presName="parentLeftMargin" presStyleLbl="node1" presStyleIdx="2" presStyleCnt="4"/>
      <dgm:spPr/>
      <dgm:t>
        <a:bodyPr/>
        <a:lstStyle/>
        <a:p>
          <a:endParaRPr lang="de-DE"/>
        </a:p>
      </dgm:t>
    </dgm:pt>
    <dgm:pt modelId="{037F822A-9320-4A88-84AC-DFBCC13D5ED0}" type="pres">
      <dgm:prSet presAssocID="{E2E9DD2C-93DC-45E2-9217-9F08815B3DE4}" presName="parentText" presStyleLbl="node1" presStyleIdx="3" presStyleCnt="4" custScaleX="131334" custScaleY="14620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67D59A-F8A9-4C1D-A176-2E9D99124A45}" type="pres">
      <dgm:prSet presAssocID="{E2E9DD2C-93DC-45E2-9217-9F08815B3DE4}" presName="negativeSpace" presStyleCnt="0"/>
      <dgm:spPr/>
    </dgm:pt>
    <dgm:pt modelId="{75F3D09B-C57C-4062-B85C-CCD51737B57B}" type="pres">
      <dgm:prSet presAssocID="{E2E9DD2C-93DC-45E2-9217-9F08815B3D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7FB63ED-BE43-49AD-9C81-375189326CA4}" type="presOf" srcId="{9525517F-D8CF-481C-B63A-7F199705C793}" destId="{70763003-A36F-442A-A3AB-8F0EEF49DF76}" srcOrd="0" destOrd="0" presId="urn:microsoft.com/office/officeart/2005/8/layout/list1"/>
    <dgm:cxn modelId="{84FBD9C8-A297-4B16-AC7A-ED80A77D5B5F}" type="presOf" srcId="{E2E9DD2C-93DC-45E2-9217-9F08815B3DE4}" destId="{037F822A-9320-4A88-84AC-DFBCC13D5ED0}" srcOrd="1" destOrd="0" presId="urn:microsoft.com/office/officeart/2005/8/layout/list1"/>
    <dgm:cxn modelId="{0FF93847-4195-4011-B3A9-B22D61391447}" type="presOf" srcId="{670BF2D3-E4BA-483B-9BCE-F1B8B47869C5}" destId="{7F44D149-2A72-4603-8C67-231A3944E7BE}" srcOrd="1" destOrd="0" presId="urn:microsoft.com/office/officeart/2005/8/layout/list1"/>
    <dgm:cxn modelId="{F927B4ED-B9F7-4D58-B689-96C8E32B040C}" type="presOf" srcId="{BE6032EB-47B8-448C-B5F5-25263CCF565C}" destId="{8FF2C4C0-C759-4B35-A2F1-B1C5A5D42916}" srcOrd="1" destOrd="0" presId="urn:microsoft.com/office/officeart/2005/8/layout/list1"/>
    <dgm:cxn modelId="{34DB783C-8E0C-4B53-ABDA-246DFC40A8AE}" srcId="{9525517F-D8CF-481C-B63A-7F199705C793}" destId="{E0099024-859B-4D73-8B32-AEDE2EFAD011}" srcOrd="0" destOrd="0" parTransId="{81E279EB-E31E-4969-9EA9-1128FF41F99A}" sibTransId="{0AE67965-9592-48EF-97A5-BA11567DCF7F}"/>
    <dgm:cxn modelId="{BF477600-8287-485B-8A1E-50873BBAAF0B}" srcId="{9525517F-D8CF-481C-B63A-7F199705C793}" destId="{E2E9DD2C-93DC-45E2-9217-9F08815B3DE4}" srcOrd="3" destOrd="0" parTransId="{CD326F6F-457F-4C93-8168-5F1D6B3DFC58}" sibTransId="{02FA69D0-A267-45F2-A335-D2CB0E447429}"/>
    <dgm:cxn modelId="{BF4EB105-AFD0-4E06-A322-5FBDCB817308}" srcId="{9525517F-D8CF-481C-B63A-7F199705C793}" destId="{670BF2D3-E4BA-483B-9BCE-F1B8B47869C5}" srcOrd="1" destOrd="0" parTransId="{649F1D0A-B36B-464B-A8C7-F84CDE45115D}" sibTransId="{B6EE8E83-DFE5-4F6E-98CA-53FEE6EEE373}"/>
    <dgm:cxn modelId="{B8F5A5F8-0174-4E1B-BF12-BA1C12BD7A73}" type="presOf" srcId="{670BF2D3-E4BA-483B-9BCE-F1B8B47869C5}" destId="{486C7FCD-FC63-49EB-825D-292B45B2B8DC}" srcOrd="0" destOrd="0" presId="urn:microsoft.com/office/officeart/2005/8/layout/list1"/>
    <dgm:cxn modelId="{40AE1132-FC3B-443E-A0BB-90873145EDF9}" type="presOf" srcId="{E2E9DD2C-93DC-45E2-9217-9F08815B3DE4}" destId="{0EA4DDB0-D433-46EE-9F29-8FF749780A2B}" srcOrd="0" destOrd="0" presId="urn:microsoft.com/office/officeart/2005/8/layout/list1"/>
    <dgm:cxn modelId="{D067D7A5-B2DE-4037-9A95-52DF9103F2F5}" type="presOf" srcId="{E0099024-859B-4D73-8B32-AEDE2EFAD011}" destId="{B8950674-9F14-49CD-A129-2579D88AA67B}" srcOrd="1" destOrd="0" presId="urn:microsoft.com/office/officeart/2005/8/layout/list1"/>
    <dgm:cxn modelId="{C923D8A9-745B-4A65-BA41-70D84E1B3D40}" type="presOf" srcId="{E0099024-859B-4D73-8B32-AEDE2EFAD011}" destId="{1AD1A41B-22DD-4AAC-9745-1F218C078621}" srcOrd="0" destOrd="0" presId="urn:microsoft.com/office/officeart/2005/8/layout/list1"/>
    <dgm:cxn modelId="{3FAAF1D8-5423-449B-B3AA-93E31EC6ED17}" type="presOf" srcId="{BE6032EB-47B8-448C-B5F5-25263CCF565C}" destId="{297DC010-5BF7-48E4-8BFE-3F5378235291}" srcOrd="0" destOrd="0" presId="urn:microsoft.com/office/officeart/2005/8/layout/list1"/>
    <dgm:cxn modelId="{AD168D46-6656-4E99-863E-B50197DF6BA4}" srcId="{9525517F-D8CF-481C-B63A-7F199705C793}" destId="{BE6032EB-47B8-448C-B5F5-25263CCF565C}" srcOrd="2" destOrd="0" parTransId="{0E6EC1AF-52FA-4E4E-8E79-F17E62615225}" sibTransId="{0EFA4D7C-E2F1-41AC-983A-37031C32702E}"/>
    <dgm:cxn modelId="{5524006E-5AFF-4BE0-8CEF-7839863573D2}" type="presParOf" srcId="{70763003-A36F-442A-A3AB-8F0EEF49DF76}" destId="{B6B567D4-DEEA-4F20-98C4-86F7D4E88523}" srcOrd="0" destOrd="0" presId="urn:microsoft.com/office/officeart/2005/8/layout/list1"/>
    <dgm:cxn modelId="{0D9FF8D5-5F4A-4F50-A076-F9C203FC24C3}" type="presParOf" srcId="{B6B567D4-DEEA-4F20-98C4-86F7D4E88523}" destId="{1AD1A41B-22DD-4AAC-9745-1F218C078621}" srcOrd="0" destOrd="0" presId="urn:microsoft.com/office/officeart/2005/8/layout/list1"/>
    <dgm:cxn modelId="{72DDEBFE-10F1-4105-BE95-AE99A358A9BD}" type="presParOf" srcId="{B6B567D4-DEEA-4F20-98C4-86F7D4E88523}" destId="{B8950674-9F14-49CD-A129-2579D88AA67B}" srcOrd="1" destOrd="0" presId="urn:microsoft.com/office/officeart/2005/8/layout/list1"/>
    <dgm:cxn modelId="{504C3935-017F-4552-8410-3677378BB106}" type="presParOf" srcId="{70763003-A36F-442A-A3AB-8F0EEF49DF76}" destId="{820CC7AA-2657-4B33-890B-501C6A63970C}" srcOrd="1" destOrd="0" presId="urn:microsoft.com/office/officeart/2005/8/layout/list1"/>
    <dgm:cxn modelId="{3411A408-6BE3-4A6A-BCE9-5B18319ABD52}" type="presParOf" srcId="{70763003-A36F-442A-A3AB-8F0EEF49DF76}" destId="{BAC7383F-1854-46EA-9C0B-4A00DF5EA317}" srcOrd="2" destOrd="0" presId="urn:microsoft.com/office/officeart/2005/8/layout/list1"/>
    <dgm:cxn modelId="{675865F5-5D6C-4C30-BE38-9629265A15D7}" type="presParOf" srcId="{70763003-A36F-442A-A3AB-8F0EEF49DF76}" destId="{91F52035-4034-4F7C-86E7-FA1EE44BFCBF}" srcOrd="3" destOrd="0" presId="urn:microsoft.com/office/officeart/2005/8/layout/list1"/>
    <dgm:cxn modelId="{EAF821E1-6D7A-43FA-AC6F-9C865EEFF52A}" type="presParOf" srcId="{70763003-A36F-442A-A3AB-8F0EEF49DF76}" destId="{DE03C626-4AF4-40EF-A452-2EE7519AC783}" srcOrd="4" destOrd="0" presId="urn:microsoft.com/office/officeart/2005/8/layout/list1"/>
    <dgm:cxn modelId="{F71DBC62-B053-404F-8533-AA89C77A032E}" type="presParOf" srcId="{DE03C626-4AF4-40EF-A452-2EE7519AC783}" destId="{486C7FCD-FC63-49EB-825D-292B45B2B8DC}" srcOrd="0" destOrd="0" presId="urn:microsoft.com/office/officeart/2005/8/layout/list1"/>
    <dgm:cxn modelId="{B2141997-B351-4C05-8CBC-CD11151B1E9E}" type="presParOf" srcId="{DE03C626-4AF4-40EF-A452-2EE7519AC783}" destId="{7F44D149-2A72-4603-8C67-231A3944E7BE}" srcOrd="1" destOrd="0" presId="urn:microsoft.com/office/officeart/2005/8/layout/list1"/>
    <dgm:cxn modelId="{17A6FCA7-3BAA-43EB-AA65-5EE1574505AE}" type="presParOf" srcId="{70763003-A36F-442A-A3AB-8F0EEF49DF76}" destId="{A1074AAE-68E5-40B2-A07F-00B6EE8DB112}" srcOrd="5" destOrd="0" presId="urn:microsoft.com/office/officeart/2005/8/layout/list1"/>
    <dgm:cxn modelId="{A3489247-5A70-452F-8517-86BBC547688A}" type="presParOf" srcId="{70763003-A36F-442A-A3AB-8F0EEF49DF76}" destId="{7F30762A-472C-4A15-B43E-3684761F122F}" srcOrd="6" destOrd="0" presId="urn:microsoft.com/office/officeart/2005/8/layout/list1"/>
    <dgm:cxn modelId="{1E9BB6DA-393F-4686-AA37-8CBE573BA51A}" type="presParOf" srcId="{70763003-A36F-442A-A3AB-8F0EEF49DF76}" destId="{EC05FC38-CAB7-4B4F-88FD-9FAD4D73090F}" srcOrd="7" destOrd="0" presId="urn:microsoft.com/office/officeart/2005/8/layout/list1"/>
    <dgm:cxn modelId="{894DC67F-8CB5-4012-B4C0-8A5F42818FD4}" type="presParOf" srcId="{70763003-A36F-442A-A3AB-8F0EEF49DF76}" destId="{39932F07-71C9-4155-BE01-B1E7ED7E121D}" srcOrd="8" destOrd="0" presId="urn:microsoft.com/office/officeart/2005/8/layout/list1"/>
    <dgm:cxn modelId="{D0CBE042-EFE9-4F6C-9F25-CC908F29AA89}" type="presParOf" srcId="{39932F07-71C9-4155-BE01-B1E7ED7E121D}" destId="{297DC010-5BF7-48E4-8BFE-3F5378235291}" srcOrd="0" destOrd="0" presId="urn:microsoft.com/office/officeart/2005/8/layout/list1"/>
    <dgm:cxn modelId="{49552038-7634-4113-BE65-C9AA2087D926}" type="presParOf" srcId="{39932F07-71C9-4155-BE01-B1E7ED7E121D}" destId="{8FF2C4C0-C759-4B35-A2F1-B1C5A5D42916}" srcOrd="1" destOrd="0" presId="urn:microsoft.com/office/officeart/2005/8/layout/list1"/>
    <dgm:cxn modelId="{3E71AE87-E278-4195-ADA1-69CF9DCBD39A}" type="presParOf" srcId="{70763003-A36F-442A-A3AB-8F0EEF49DF76}" destId="{0BC5798A-3C4F-48A0-B7CF-5E4FF0CB2DA1}" srcOrd="9" destOrd="0" presId="urn:microsoft.com/office/officeart/2005/8/layout/list1"/>
    <dgm:cxn modelId="{12D71FA8-1895-40B8-B4EF-D76F4F2FCC03}" type="presParOf" srcId="{70763003-A36F-442A-A3AB-8F0EEF49DF76}" destId="{E82D9EC4-F4FE-4F11-9AC6-95D5BE2F68BD}" srcOrd="10" destOrd="0" presId="urn:microsoft.com/office/officeart/2005/8/layout/list1"/>
    <dgm:cxn modelId="{BB8AC6A9-8A89-417E-BC5E-DF2D69DB52FC}" type="presParOf" srcId="{70763003-A36F-442A-A3AB-8F0EEF49DF76}" destId="{9C132B40-2759-4741-8008-EB53FD9E4AF6}" srcOrd="11" destOrd="0" presId="urn:microsoft.com/office/officeart/2005/8/layout/list1"/>
    <dgm:cxn modelId="{74563102-F887-4564-A9D7-F9FE1ECEBA61}" type="presParOf" srcId="{70763003-A36F-442A-A3AB-8F0EEF49DF76}" destId="{443D17AE-EF06-4D1E-B274-265E660808B9}" srcOrd="12" destOrd="0" presId="urn:microsoft.com/office/officeart/2005/8/layout/list1"/>
    <dgm:cxn modelId="{C873400B-7479-4871-B8C7-951E7219CE77}" type="presParOf" srcId="{443D17AE-EF06-4D1E-B274-265E660808B9}" destId="{0EA4DDB0-D433-46EE-9F29-8FF749780A2B}" srcOrd="0" destOrd="0" presId="urn:microsoft.com/office/officeart/2005/8/layout/list1"/>
    <dgm:cxn modelId="{8CDEE150-F6AD-4F43-BB4E-682FB8130380}" type="presParOf" srcId="{443D17AE-EF06-4D1E-B274-265E660808B9}" destId="{037F822A-9320-4A88-84AC-DFBCC13D5ED0}" srcOrd="1" destOrd="0" presId="urn:microsoft.com/office/officeart/2005/8/layout/list1"/>
    <dgm:cxn modelId="{BB14AACF-482A-4CC2-ACD0-B7F1311D846B}" type="presParOf" srcId="{70763003-A36F-442A-A3AB-8F0EEF49DF76}" destId="{2867D59A-F8A9-4C1D-A176-2E9D99124A45}" srcOrd="13" destOrd="0" presId="urn:microsoft.com/office/officeart/2005/8/layout/list1"/>
    <dgm:cxn modelId="{5FF585EB-20D9-448E-98F9-01D4A42FF5F7}" type="presParOf" srcId="{70763003-A36F-442A-A3AB-8F0EEF49DF76}" destId="{75F3D09B-C57C-4062-B85C-CCD51737B57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1B6AD-2CBC-4277-BE95-8C7A3EA628DC}">
      <dsp:nvSpPr>
        <dsp:cNvPr id="0" name=""/>
        <dsp:cNvSpPr/>
      </dsp:nvSpPr>
      <dsp:spPr>
        <a:xfrm rot="10800000">
          <a:off x="1755578" y="15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Eine Stuhlprobenuntersuchung hat den Nachweis von Krankheitserregern ergeben</a:t>
          </a:r>
          <a:endParaRPr lang="de-DE" sz="1900" kern="1200" dirty="0"/>
        </a:p>
      </dsp:txBody>
      <dsp:txXfrm rot="10800000">
        <a:off x="2075857" y="157"/>
        <a:ext cx="5378074" cy="1281116"/>
      </dsp:txXfrm>
    </dsp:sp>
    <dsp:sp modelId="{8C2B768C-F0AB-45E1-BBA4-3EA214D0391E}">
      <dsp:nvSpPr>
        <dsp:cNvPr id="0" name=""/>
        <dsp:cNvSpPr/>
      </dsp:nvSpPr>
      <dsp:spPr>
        <a:xfrm>
          <a:off x="1115020" y="15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CE567A7-0696-4ACE-8630-52FEF27A286B}">
      <dsp:nvSpPr>
        <dsp:cNvPr id="0" name=""/>
        <dsp:cNvSpPr/>
      </dsp:nvSpPr>
      <dsp:spPr>
        <a:xfrm rot="10800000">
          <a:off x="1755578" y="166369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haben Durchfall von mehr als zwei dünnflüssigen Stühlen pro Tag</a:t>
          </a:r>
          <a:endParaRPr lang="de-DE" sz="1900" kern="1200" dirty="0"/>
        </a:p>
      </dsp:txBody>
      <dsp:txXfrm rot="10800000">
        <a:off x="2075857" y="1663697"/>
        <a:ext cx="5378074" cy="1281116"/>
      </dsp:txXfrm>
    </dsp:sp>
    <dsp:sp modelId="{32C55EB7-E403-484F-B919-E70341CCC3B2}">
      <dsp:nvSpPr>
        <dsp:cNvPr id="0" name=""/>
        <dsp:cNvSpPr/>
      </dsp:nvSpPr>
      <dsp:spPr>
        <a:xfrm>
          <a:off x="1115020" y="166369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0F9F848-079F-4B96-896C-B384DA8ADE3D}">
      <dsp:nvSpPr>
        <dsp:cNvPr id="0" name=""/>
        <dsp:cNvSpPr/>
      </dsp:nvSpPr>
      <dsp:spPr>
        <a:xfrm rot="10800000">
          <a:off x="1755578" y="332723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haben hohes Fieber mit schweren Kopf- Bauch- oder Gelenkschmerzen</a:t>
          </a:r>
          <a:endParaRPr lang="de-DE" sz="1900" kern="1200" dirty="0"/>
        </a:p>
      </dsp:txBody>
      <dsp:txXfrm rot="10800000">
        <a:off x="2075857" y="3327237"/>
        <a:ext cx="5378074" cy="1281116"/>
      </dsp:txXfrm>
    </dsp:sp>
    <dsp:sp modelId="{C88FC921-1B77-40A5-8242-15B78715A42F}">
      <dsp:nvSpPr>
        <dsp:cNvPr id="0" name=""/>
        <dsp:cNvSpPr/>
      </dsp:nvSpPr>
      <dsp:spPr>
        <a:xfrm>
          <a:off x="1115020" y="332723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1B6AD-2CBC-4277-BE95-8C7A3EA628DC}">
      <dsp:nvSpPr>
        <dsp:cNvPr id="0" name=""/>
        <dsp:cNvSpPr/>
      </dsp:nvSpPr>
      <dsp:spPr>
        <a:xfrm rot="10800000">
          <a:off x="1750322" y="1967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haben milchig- weiße Durchfälle mit hohem Flüssigkeitsverlust</a:t>
          </a:r>
          <a:endParaRPr lang="de-DE" sz="1900" kern="1200" dirty="0"/>
        </a:p>
      </dsp:txBody>
      <dsp:txXfrm rot="10800000">
        <a:off x="2065345" y="1967"/>
        <a:ext cx="5383330" cy="1260092"/>
      </dsp:txXfrm>
    </dsp:sp>
    <dsp:sp modelId="{8C2B768C-F0AB-45E1-BBA4-3EA214D0391E}">
      <dsp:nvSpPr>
        <dsp:cNvPr id="0" name=""/>
        <dsp:cNvSpPr/>
      </dsp:nvSpPr>
      <dsp:spPr>
        <a:xfrm>
          <a:off x="1120276" y="1967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CE567A7-0696-4ACE-8630-52FEF27A286B}">
      <dsp:nvSpPr>
        <dsp:cNvPr id="0" name=""/>
        <dsp:cNvSpPr/>
      </dsp:nvSpPr>
      <dsp:spPr>
        <a:xfrm rot="10800000">
          <a:off x="1750322" y="1638205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entdecken bei sich eine gelb Färbung der Haut und der Augäpfel, fühlen sich schwach und leiden an Appetitlosigkeit</a:t>
          </a:r>
          <a:endParaRPr lang="de-DE" sz="1900" kern="1200" dirty="0"/>
        </a:p>
      </dsp:txBody>
      <dsp:txXfrm rot="10800000">
        <a:off x="2065345" y="1638205"/>
        <a:ext cx="5383330" cy="1260092"/>
      </dsp:txXfrm>
    </dsp:sp>
    <dsp:sp modelId="{32C55EB7-E403-484F-B919-E70341CCC3B2}">
      <dsp:nvSpPr>
        <dsp:cNvPr id="0" name=""/>
        <dsp:cNvSpPr/>
      </dsp:nvSpPr>
      <dsp:spPr>
        <a:xfrm>
          <a:off x="1120276" y="1638205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0F9F848-079F-4B96-896C-B384DA8ADE3D}">
      <dsp:nvSpPr>
        <dsp:cNvPr id="0" name=""/>
        <dsp:cNvSpPr/>
      </dsp:nvSpPr>
      <dsp:spPr>
        <a:xfrm rot="10800000">
          <a:off x="1750322" y="3274444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haben Wunden oder offene Stellen von Hauterkrankungen, die gerötet, schmierig nässend und geschwollen sind. Ein wirkungsvoller Verband ist nicht möglich</a:t>
          </a:r>
          <a:endParaRPr lang="de-DE" sz="1900" kern="1200" dirty="0"/>
        </a:p>
      </dsp:txBody>
      <dsp:txXfrm rot="10800000">
        <a:off x="2065345" y="3274444"/>
        <a:ext cx="5383330" cy="1260092"/>
      </dsp:txXfrm>
    </dsp:sp>
    <dsp:sp modelId="{C88FC921-1B77-40A5-8242-15B78715A42F}">
      <dsp:nvSpPr>
        <dsp:cNvPr id="0" name=""/>
        <dsp:cNvSpPr/>
      </dsp:nvSpPr>
      <dsp:spPr>
        <a:xfrm>
          <a:off x="1120276" y="3274444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92533-37B6-4FC5-A151-619049F9598A}">
      <dsp:nvSpPr>
        <dsp:cNvPr id="0" name=""/>
        <dsp:cNvSpPr/>
      </dsp:nvSpPr>
      <dsp:spPr>
        <a:xfrm>
          <a:off x="0" y="464019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4CBC6-7374-4C56-BDBE-B7F06AD84EB5}">
      <dsp:nvSpPr>
        <dsp:cNvPr id="0" name=""/>
        <dsp:cNvSpPr/>
      </dsp:nvSpPr>
      <dsp:spPr>
        <a:xfrm>
          <a:off x="428447" y="6459"/>
          <a:ext cx="7834455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1. Informieren Sie Ihren Arbeitgeber</a:t>
          </a:r>
          <a:endParaRPr lang="de-DE" sz="2200" kern="1200" dirty="0"/>
        </a:p>
      </dsp:txBody>
      <dsp:txXfrm>
        <a:off x="473119" y="51131"/>
        <a:ext cx="7745111" cy="825776"/>
      </dsp:txXfrm>
    </dsp:sp>
    <dsp:sp modelId="{24F46C5A-094F-48EC-9D09-B8149A78B1F3}">
      <dsp:nvSpPr>
        <dsp:cNvPr id="0" name=""/>
        <dsp:cNvSpPr/>
      </dsp:nvSpPr>
      <dsp:spPr>
        <a:xfrm>
          <a:off x="0" y="1870179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F2A9F-23AD-4C37-903D-6D030DEB9516}">
      <dsp:nvSpPr>
        <dsp:cNvPr id="0" name=""/>
        <dsp:cNvSpPr/>
      </dsp:nvSpPr>
      <dsp:spPr>
        <a:xfrm>
          <a:off x="428447" y="1412619"/>
          <a:ext cx="783157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2. Gehen Sie zum Arzt und lassen Sie sich untersuchen </a:t>
          </a:r>
          <a:endParaRPr lang="de-DE" sz="2200" kern="1200" dirty="0"/>
        </a:p>
      </dsp:txBody>
      <dsp:txXfrm>
        <a:off x="473119" y="1457291"/>
        <a:ext cx="7742232" cy="825776"/>
      </dsp:txXfrm>
    </dsp:sp>
    <dsp:sp modelId="{273D3199-0282-4946-9290-29883DC5ED0E}">
      <dsp:nvSpPr>
        <dsp:cNvPr id="0" name=""/>
        <dsp:cNvSpPr/>
      </dsp:nvSpPr>
      <dsp:spPr>
        <a:xfrm>
          <a:off x="0" y="3256134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3C1E2-A9B8-4CAC-B786-7AC08E1D22A5}">
      <dsp:nvSpPr>
        <dsp:cNvPr id="0" name=""/>
        <dsp:cNvSpPr/>
      </dsp:nvSpPr>
      <dsp:spPr>
        <a:xfrm>
          <a:off x="428447" y="2818780"/>
          <a:ext cx="783157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3. Halten Sie Ihren Arbeitgeber auf dem Laufenden</a:t>
          </a:r>
          <a:endParaRPr lang="de-DE" sz="2200" kern="1200" dirty="0"/>
        </a:p>
      </dsp:txBody>
      <dsp:txXfrm>
        <a:off x="473119" y="2863452"/>
        <a:ext cx="7742232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D5BA3-7F6C-48F3-AF71-571610094B90}">
      <dsp:nvSpPr>
        <dsp:cNvPr id="0" name=""/>
        <dsp:cNvSpPr/>
      </dsp:nvSpPr>
      <dsp:spPr>
        <a:xfrm>
          <a:off x="0" y="0"/>
          <a:ext cx="4608512" cy="46085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0A6F9-6606-48F4-A35B-8EAC6AF340BF}">
      <dsp:nvSpPr>
        <dsp:cNvPr id="0" name=""/>
        <dsp:cNvSpPr/>
      </dsp:nvSpPr>
      <dsp:spPr>
        <a:xfrm>
          <a:off x="2304256" y="0"/>
          <a:ext cx="6336703" cy="4608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informieren</a:t>
          </a:r>
          <a:endParaRPr lang="de-DE" sz="4000" kern="1200" dirty="0"/>
        </a:p>
      </dsp:txBody>
      <dsp:txXfrm>
        <a:off x="2304256" y="0"/>
        <a:ext cx="3168351" cy="1382556"/>
      </dsp:txXfrm>
    </dsp:sp>
    <dsp:sp modelId="{732B531D-661D-43F1-8DC5-8EFF245255C1}">
      <dsp:nvSpPr>
        <dsp:cNvPr id="0" name=""/>
        <dsp:cNvSpPr/>
      </dsp:nvSpPr>
      <dsp:spPr>
        <a:xfrm>
          <a:off x="806491" y="1382556"/>
          <a:ext cx="2995529" cy="29955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BEF1C-F488-4301-9C61-51AC5C18DB79}">
      <dsp:nvSpPr>
        <dsp:cNvPr id="0" name=""/>
        <dsp:cNvSpPr/>
      </dsp:nvSpPr>
      <dsp:spPr>
        <a:xfrm>
          <a:off x="2304256" y="1382556"/>
          <a:ext cx="6336703" cy="29955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beobachten</a:t>
          </a:r>
          <a:endParaRPr lang="de-DE" sz="4000" kern="1200" dirty="0"/>
        </a:p>
      </dsp:txBody>
      <dsp:txXfrm>
        <a:off x="2304256" y="1382556"/>
        <a:ext cx="3168351" cy="1382551"/>
      </dsp:txXfrm>
    </dsp:sp>
    <dsp:sp modelId="{9CBE57D8-52BB-48C6-9D11-896C560628AB}">
      <dsp:nvSpPr>
        <dsp:cNvPr id="0" name=""/>
        <dsp:cNvSpPr/>
      </dsp:nvSpPr>
      <dsp:spPr>
        <a:xfrm>
          <a:off x="1612979" y="2765108"/>
          <a:ext cx="1382552" cy="13825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8466A-7A17-44A5-A99C-28C545EC373F}">
      <dsp:nvSpPr>
        <dsp:cNvPr id="0" name=""/>
        <dsp:cNvSpPr/>
      </dsp:nvSpPr>
      <dsp:spPr>
        <a:xfrm>
          <a:off x="2304256" y="2765108"/>
          <a:ext cx="6336703" cy="13825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informieren</a:t>
          </a:r>
          <a:endParaRPr lang="de-DE" sz="4000" kern="1200" dirty="0"/>
        </a:p>
      </dsp:txBody>
      <dsp:txXfrm>
        <a:off x="2304256" y="2765108"/>
        <a:ext cx="3168351" cy="1382552"/>
      </dsp:txXfrm>
    </dsp:sp>
    <dsp:sp modelId="{B9A843D0-6BAD-4446-8CB8-B5E1F6931B0B}">
      <dsp:nvSpPr>
        <dsp:cNvPr id="0" name=""/>
        <dsp:cNvSpPr/>
      </dsp:nvSpPr>
      <dsp:spPr>
        <a:xfrm>
          <a:off x="5472608" y="0"/>
          <a:ext cx="3168351" cy="1382556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Informieren Sie sich vor einer Reise, </a:t>
          </a:r>
          <a:r>
            <a:rPr lang="de-DE" sz="1300" kern="1200" dirty="0" smtClean="0"/>
            <a:t>  ob eine Impfung empfohlen wird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Informieren Sie sich </a:t>
          </a:r>
          <a:r>
            <a:rPr lang="de-DE" sz="1300" kern="1200" dirty="0" smtClean="0"/>
            <a:t>über </a:t>
          </a:r>
          <a:r>
            <a:rPr lang="de-DE" sz="1300" kern="1200" dirty="0" err="1" smtClean="0"/>
            <a:t>gesundheit-liche</a:t>
          </a:r>
          <a:r>
            <a:rPr lang="de-DE" sz="1300" kern="1200" dirty="0" smtClean="0"/>
            <a:t> </a:t>
          </a:r>
          <a:r>
            <a:rPr lang="de-DE" sz="1300" kern="1200" dirty="0" smtClean="0"/>
            <a:t>Vorsichtsmaßnahmen (z.B. im Reiseführer, Arzt, Internet)</a:t>
          </a:r>
          <a:endParaRPr lang="de-DE" sz="1300" kern="1200" dirty="0"/>
        </a:p>
      </dsp:txBody>
      <dsp:txXfrm>
        <a:off x="5472608" y="0"/>
        <a:ext cx="3168351" cy="1382556"/>
      </dsp:txXfrm>
    </dsp:sp>
    <dsp:sp modelId="{8D7F8A36-1A4B-4221-81CB-818F949A437A}">
      <dsp:nvSpPr>
        <dsp:cNvPr id="0" name=""/>
        <dsp:cNvSpPr/>
      </dsp:nvSpPr>
      <dsp:spPr>
        <a:xfrm>
          <a:off x="5472608" y="1382556"/>
          <a:ext cx="3168351" cy="1382551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Beobachten Sie relevante  Krankheitsverläufe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Gehen Sie bei Verdacht oder Unsicherheiten vor Ort zum Arzt</a:t>
          </a:r>
          <a:endParaRPr lang="de-DE" sz="1300" kern="1200" dirty="0"/>
        </a:p>
      </dsp:txBody>
      <dsp:txXfrm>
        <a:off x="5472608" y="1382556"/>
        <a:ext cx="3168351" cy="1382551"/>
      </dsp:txXfrm>
    </dsp:sp>
    <dsp:sp modelId="{C6A02B99-0496-4726-99B9-88111A822650}">
      <dsp:nvSpPr>
        <dsp:cNvPr id="0" name=""/>
        <dsp:cNvSpPr/>
      </dsp:nvSpPr>
      <dsp:spPr>
        <a:xfrm>
          <a:off x="5472608" y="2765108"/>
          <a:ext cx="3168351" cy="1382552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Informieren Sie Ihren </a:t>
          </a:r>
          <a:r>
            <a:rPr lang="de-DE" sz="1300" kern="1200" dirty="0" smtClean="0"/>
            <a:t>Arbeitgeber      über eventuelle Krankheitsverläufe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Informieren Sie Ihren Arzt über Krankheitsverläufe ( auch </a:t>
          </a:r>
          <a:r>
            <a:rPr lang="de-DE" sz="1300" kern="1200" dirty="0" smtClean="0"/>
            <a:t>wenn           </a:t>
          </a:r>
          <a:r>
            <a:rPr lang="de-DE" sz="1300" kern="1200" dirty="0" smtClean="0"/>
            <a:t>es Ihnen schon besser geht)</a:t>
          </a:r>
          <a:endParaRPr lang="de-DE" sz="1300" kern="1200" dirty="0"/>
        </a:p>
      </dsp:txBody>
      <dsp:txXfrm>
        <a:off x="5472608" y="2765108"/>
        <a:ext cx="3168351" cy="1382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2BAEF-0930-4842-9176-BA9114F00B75}">
      <dsp:nvSpPr>
        <dsp:cNvPr id="0" name=""/>
        <dsp:cNvSpPr/>
      </dsp:nvSpPr>
      <dsp:spPr>
        <a:xfrm>
          <a:off x="0" y="2426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Nehmen Sie keinen Durchfall oder Magenverstimmung </a:t>
          </a:r>
          <a:r>
            <a:rPr lang="de-DE" sz="2100" kern="1200" dirty="0" smtClean="0"/>
            <a:t>                            auf </a:t>
          </a:r>
          <a:r>
            <a:rPr lang="de-DE" sz="2100" kern="1200" dirty="0" smtClean="0"/>
            <a:t>die leichte Schulter. Bei Ungewissheit gehen Sie </a:t>
          </a:r>
          <a:r>
            <a:rPr lang="de-DE" sz="2100" kern="1200" dirty="0" smtClean="0"/>
            <a:t>                               lieber </a:t>
          </a:r>
          <a:r>
            <a:rPr lang="de-DE" sz="2100" kern="1200" dirty="0" smtClean="0"/>
            <a:t>einmal mehr, als einmal zu wenig zu Arzt</a:t>
          </a:r>
          <a:r>
            <a:rPr lang="de-DE" sz="2100" kern="1200" dirty="0" smtClean="0"/>
            <a:t>.                                    </a:t>
          </a:r>
          <a:r>
            <a:rPr lang="de-DE" sz="2100" kern="1200" dirty="0" smtClean="0"/>
            <a:t>Fieber ist oft eine Begleiterscheinung von </a:t>
          </a:r>
          <a:r>
            <a:rPr lang="de-DE" sz="2100" kern="1200" dirty="0" smtClean="0"/>
            <a:t>anderen                                  </a:t>
          </a:r>
          <a:r>
            <a:rPr lang="de-DE" sz="2100" kern="1200" dirty="0" smtClean="0"/>
            <a:t>Krankheiten. Beobachten Sie Ihren Körper.</a:t>
          </a:r>
          <a:endParaRPr lang="de-DE" sz="2100" kern="1200" dirty="0"/>
        </a:p>
      </dsp:txBody>
      <dsp:txXfrm>
        <a:off x="0" y="2426"/>
        <a:ext cx="8568952" cy="1601193"/>
      </dsp:txXfrm>
    </dsp:sp>
    <dsp:sp modelId="{386BC0CA-F68D-44B4-9689-D14BA26BCB85}">
      <dsp:nvSpPr>
        <dsp:cNvPr id="0" name=""/>
        <dsp:cNvSpPr/>
      </dsp:nvSpPr>
      <dsp:spPr>
        <a:xfrm>
          <a:off x="0" y="1683679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Informieren Sie sich vor einer Urlaubsreise ob </a:t>
          </a:r>
          <a:r>
            <a:rPr lang="de-DE" sz="2100" kern="1200" dirty="0" smtClean="0"/>
            <a:t>               Schutzimpfungen </a:t>
          </a:r>
          <a:r>
            <a:rPr lang="de-DE" sz="2100" kern="1200" dirty="0" smtClean="0"/>
            <a:t>empfohlen werden oder </a:t>
          </a:r>
          <a:r>
            <a:rPr lang="de-DE" sz="2100" kern="1200" dirty="0" smtClean="0"/>
            <a:t>                      vorgeschrieben </a:t>
          </a:r>
          <a:r>
            <a:rPr lang="de-DE" sz="2100" kern="1200" dirty="0" smtClean="0"/>
            <a:t>sind.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Werden Sie im Urlaub krank, lassen Sie sich eine </a:t>
          </a:r>
          <a:r>
            <a:rPr lang="de-DE" sz="2100" kern="1200" dirty="0" smtClean="0"/>
            <a:t>                                    Genesung </a:t>
          </a:r>
          <a:r>
            <a:rPr lang="de-DE" sz="2100" kern="1200" dirty="0" smtClean="0"/>
            <a:t>von Ihrem Hausarzt vor Arbeitsantritt bestätigen. </a:t>
          </a:r>
          <a:endParaRPr lang="de-DE" sz="2100" kern="1200" dirty="0"/>
        </a:p>
      </dsp:txBody>
      <dsp:txXfrm>
        <a:off x="0" y="1683679"/>
        <a:ext cx="8568952" cy="1601193"/>
      </dsp:txXfrm>
    </dsp:sp>
    <dsp:sp modelId="{CFC2F061-4ADD-48EB-8527-00378594BE7C}">
      <dsp:nvSpPr>
        <dsp:cNvPr id="0" name=""/>
        <dsp:cNvSpPr/>
      </dsp:nvSpPr>
      <dsp:spPr>
        <a:xfrm>
          <a:off x="0" y="3364932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Beobachten Sie alle noch so kleinen Wunden. Decken </a:t>
          </a:r>
          <a:r>
            <a:rPr lang="de-DE" sz="2100" kern="1200" dirty="0" smtClean="0"/>
            <a:t>                                  Sie </a:t>
          </a:r>
          <a:r>
            <a:rPr lang="de-DE" sz="2100" kern="1200" dirty="0" smtClean="0"/>
            <a:t>diese (gerade an Händen) wirkungsvoll ab. </a:t>
          </a:r>
          <a:r>
            <a:rPr lang="de-DE" sz="2100" kern="1200" dirty="0" smtClean="0"/>
            <a:t>                                         Dabei </a:t>
          </a:r>
          <a:r>
            <a:rPr lang="de-DE" sz="2100" kern="1200" dirty="0" smtClean="0"/>
            <a:t>helfen wasserabweisende Pflaster, </a:t>
          </a:r>
          <a:r>
            <a:rPr lang="de-DE" sz="2100" kern="1200" dirty="0" smtClean="0"/>
            <a:t>                                                    Fingerlinge </a:t>
          </a:r>
          <a:r>
            <a:rPr lang="de-DE" sz="2100" kern="1200" dirty="0" smtClean="0"/>
            <a:t>oder Handschuhe.</a:t>
          </a:r>
          <a:endParaRPr lang="de-DE" sz="2100" kern="1200" dirty="0"/>
        </a:p>
      </dsp:txBody>
      <dsp:txXfrm>
        <a:off x="0" y="3364932"/>
        <a:ext cx="8568952" cy="16011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7383F-1854-46EA-9C0B-4A00DF5EA317}">
      <dsp:nvSpPr>
        <dsp:cNvPr id="0" name=""/>
        <dsp:cNvSpPr/>
      </dsp:nvSpPr>
      <dsp:spPr>
        <a:xfrm>
          <a:off x="0" y="71291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50674-9F14-49CD-A129-2579D88AA67B}">
      <dsp:nvSpPr>
        <dsp:cNvPr id="0" name=""/>
        <dsp:cNvSpPr/>
      </dsp:nvSpPr>
      <dsp:spPr>
        <a:xfrm>
          <a:off x="435648" y="48696"/>
          <a:ext cx="8004490" cy="959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Als Arbeitnehmer in der Lebensmittelbranche sind Sie dafür verantwortlich, dass Sie auf der Arbeitsstelle keinen Menschen mit Krankheiten im Sinne des InfSchG infizieren.</a:t>
          </a:r>
          <a:endParaRPr lang="de-DE" sz="2000" kern="1200" dirty="0"/>
        </a:p>
      </dsp:txBody>
      <dsp:txXfrm>
        <a:off x="482483" y="95531"/>
        <a:ext cx="7910820" cy="865747"/>
      </dsp:txXfrm>
    </dsp:sp>
    <dsp:sp modelId="{7F30762A-472C-4A15-B43E-3684761F122F}">
      <dsp:nvSpPr>
        <dsp:cNvPr id="0" name=""/>
        <dsp:cNvSpPr/>
      </dsp:nvSpPr>
      <dsp:spPr>
        <a:xfrm>
          <a:off x="0" y="1974070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4D149-2A72-4603-8C67-231A3944E7BE}">
      <dsp:nvSpPr>
        <dsp:cNvPr id="0" name=""/>
        <dsp:cNvSpPr/>
      </dsp:nvSpPr>
      <dsp:spPr>
        <a:xfrm>
          <a:off x="435648" y="1324913"/>
          <a:ext cx="8020835" cy="944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Gehen Sie mit Ihrer Gesundheit sorgsam um und </a:t>
          </a:r>
          <a:r>
            <a:rPr lang="de-DE" sz="2000" kern="1200" dirty="0" smtClean="0"/>
            <a:t>beobachten          </a:t>
          </a:r>
          <a:r>
            <a:rPr lang="de-DE" sz="2000" kern="1200" dirty="0" smtClean="0"/>
            <a:t>Sie Anzeichen von Krankheiten im Sinne des InfSchG.</a:t>
          </a:r>
          <a:endParaRPr lang="de-DE" sz="2000" kern="1200" dirty="0"/>
        </a:p>
      </dsp:txBody>
      <dsp:txXfrm>
        <a:off x="481748" y="1371013"/>
        <a:ext cx="7928635" cy="852156"/>
      </dsp:txXfrm>
    </dsp:sp>
    <dsp:sp modelId="{E82D9EC4-F4FE-4F11-9AC6-95D5BE2F68BD}">
      <dsp:nvSpPr>
        <dsp:cNvPr id="0" name=""/>
        <dsp:cNvSpPr/>
      </dsp:nvSpPr>
      <dsp:spPr>
        <a:xfrm>
          <a:off x="0" y="3163859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2C4C0-C759-4B35-A2F1-B1C5A5D42916}">
      <dsp:nvSpPr>
        <dsp:cNvPr id="0" name=""/>
        <dsp:cNvSpPr/>
      </dsp:nvSpPr>
      <dsp:spPr>
        <a:xfrm>
          <a:off x="435648" y="2586070"/>
          <a:ext cx="8004490" cy="872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Halten Sie immer alle Hygienevorschriften ein.  </a:t>
          </a:r>
          <a:endParaRPr lang="de-DE" sz="2000" kern="1200" dirty="0"/>
        </a:p>
      </dsp:txBody>
      <dsp:txXfrm>
        <a:off x="478264" y="2628686"/>
        <a:ext cx="7919258" cy="787757"/>
      </dsp:txXfrm>
    </dsp:sp>
    <dsp:sp modelId="{75F3D09B-C57C-4062-B85C-CCD51737B57B}">
      <dsp:nvSpPr>
        <dsp:cNvPr id="0" name=""/>
        <dsp:cNvSpPr/>
      </dsp:nvSpPr>
      <dsp:spPr>
        <a:xfrm>
          <a:off x="0" y="4343847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F822A-9320-4A88-84AC-DFBCC13D5ED0}">
      <dsp:nvSpPr>
        <dsp:cNvPr id="0" name=""/>
        <dsp:cNvSpPr/>
      </dsp:nvSpPr>
      <dsp:spPr>
        <a:xfrm>
          <a:off x="435648" y="3775859"/>
          <a:ext cx="8010162" cy="863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Sie haben die Verantwortung. Bei Verstößen gegen das </a:t>
          </a:r>
          <a:r>
            <a:rPr lang="de-DE" sz="2000" kern="1200" dirty="0" smtClean="0"/>
            <a:t>              </a:t>
          </a:r>
          <a:r>
            <a:rPr lang="de-DE" sz="2000" kern="1200" dirty="0" err="1" smtClean="0"/>
            <a:t>InfSchG</a:t>
          </a:r>
          <a:r>
            <a:rPr lang="de-DE" sz="2000" kern="1200" dirty="0" smtClean="0"/>
            <a:t> </a:t>
          </a:r>
          <a:r>
            <a:rPr lang="de-DE" sz="2000" kern="1200" dirty="0" smtClean="0"/>
            <a:t>gibt es Geldstrafen von bis zu 25 000 € und </a:t>
          </a:r>
          <a:r>
            <a:rPr lang="de-DE" sz="2000" kern="1200" dirty="0" smtClean="0"/>
            <a:t>                       bei </a:t>
          </a:r>
          <a:r>
            <a:rPr lang="de-DE" sz="2000" kern="1200" dirty="0" smtClean="0"/>
            <a:t>Vorsatz Haftstrafen bis zu 5 Jahren.</a:t>
          </a:r>
          <a:endParaRPr lang="de-DE" sz="2000" kern="1200" dirty="0"/>
        </a:p>
      </dsp:txBody>
      <dsp:txXfrm>
        <a:off x="477785" y="3817996"/>
        <a:ext cx="7925888" cy="778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VaryingWidthList+Icon">
  <dgm:title val="Liste mit wechselnder Breite"/>
  <dgm:desc val="Hiermit heben Sie Elemente mit unterschiedlicher Gewichtung hervor. Geeignet für große Mengen von Text der Ebene 1. Die Breite der einzelnen Formen wird unabhängig auf Grundlage ihres Texts ermittel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3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14" name="arrow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085880"/>
          </a:xfrm>
        </p:spPr>
        <p:txBody>
          <a:bodyPr>
            <a:noAutofit/>
          </a:bodyPr>
          <a:lstStyle/>
          <a:p>
            <a:r>
              <a:rPr lang="de-DE" sz="4000" dirty="0" smtClean="0"/>
              <a:t>Infektions Schutzgesetz (InfSchG)               §§ 42 und 43</a:t>
            </a:r>
            <a:endParaRPr lang="de-DE" sz="4000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177281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/>
              <a:t>Herzlich Willkommen zur zweijährigen Nachbelehrung nach dem InfSchG</a:t>
            </a:r>
          </a:p>
          <a:p>
            <a:pPr algn="ctr"/>
            <a:endParaRPr lang="de-DE" sz="3600" dirty="0"/>
          </a:p>
          <a:p>
            <a:pPr algn="ctr"/>
            <a:endParaRPr lang="de-DE" sz="3600" dirty="0" smtClean="0"/>
          </a:p>
          <a:p>
            <a:pPr algn="ctr"/>
            <a:r>
              <a:rPr lang="de-DE" sz="3600" dirty="0" smtClean="0"/>
              <a:t>Gut aufpassen! Nach dem Film gibt es einen kleinen Test</a:t>
            </a:r>
            <a:endParaRPr lang="de-DE" sz="3600" dirty="0"/>
          </a:p>
        </p:txBody>
      </p:sp>
      <p:sp>
        <p:nvSpPr>
          <p:cNvPr id="9" name="Rechteck 8"/>
          <p:cNvSpPr/>
          <p:nvPr/>
        </p:nvSpPr>
        <p:spPr>
          <a:xfrm>
            <a:off x="1115616" y="3284984"/>
            <a:ext cx="71287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115616" y="5445224"/>
            <a:ext cx="71287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39" y="6093295"/>
            <a:ext cx="3742946" cy="5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800" dirty="0" smtClean="0"/>
              <a:t>Und jetzt viel Erfolg beim kurzen Test- es sind nur 5 Fragen</a:t>
            </a:r>
            <a:endParaRPr lang="de-DE" sz="38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Sie haben 5 Min Zeit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912647" cy="136815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594928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Copyright </a:t>
            </a:r>
            <a:r>
              <a:rPr lang="de-DE" dirty="0" smtClean="0"/>
              <a:t>by gastro-check24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5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ist betroffen?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15516" y="2348880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/>
              <a:t>Alle, die in Deutschland in der Lebensmittel-Branche arbeiten !!!</a:t>
            </a:r>
            <a:endParaRPr lang="de-DE" sz="5400" dirty="0"/>
          </a:p>
        </p:txBody>
      </p:sp>
      <p:sp>
        <p:nvSpPr>
          <p:cNvPr id="4" name="Rechteck 3"/>
          <p:cNvSpPr/>
          <p:nvPr/>
        </p:nvSpPr>
        <p:spPr>
          <a:xfrm>
            <a:off x="395536" y="5589240"/>
            <a:ext cx="84249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73909" cy="37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Worum geht es?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79512" y="234888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/>
              <a:t>Beim Auftreten bestimmter Krankheiten darf ein Mitarbeiter nicht mehr arbeiten</a:t>
            </a:r>
          </a:p>
          <a:p>
            <a:pPr algn="ctr"/>
            <a:endParaRPr lang="de-DE" sz="3600" dirty="0"/>
          </a:p>
          <a:p>
            <a:pPr algn="ctr"/>
            <a:r>
              <a:rPr lang="de-DE" sz="3600" dirty="0" smtClean="0"/>
              <a:t>&amp;</a:t>
            </a:r>
          </a:p>
          <a:p>
            <a:pPr algn="ctr"/>
            <a:endParaRPr lang="de-DE" sz="3600" dirty="0"/>
          </a:p>
          <a:p>
            <a:pPr algn="ctr"/>
            <a:r>
              <a:rPr lang="de-DE" sz="3600" dirty="0" smtClean="0"/>
              <a:t>Übernahme von Eigenverantwortung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343677" y="3717032"/>
            <a:ext cx="85689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23528" y="4797152"/>
            <a:ext cx="85689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9" y="6309320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Wann darf ich nicht mehr arbeiten?</a:t>
            </a:r>
            <a:endParaRPr lang="de-DE" sz="44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159932297"/>
              </p:ext>
            </p:extLst>
          </p:nvPr>
        </p:nvGraphicFramePr>
        <p:xfrm>
          <a:off x="251520" y="1916832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Wann darf ich nicht mehr arbeiten?</a:t>
            </a:r>
            <a:endParaRPr lang="de-DE" sz="44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159148138"/>
              </p:ext>
            </p:extLst>
          </p:nvPr>
        </p:nvGraphicFramePr>
        <p:xfrm>
          <a:off x="251520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5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Was mache ich bei solchen Anzeichen oder wenn ich mir nicht sicher bin?</a:t>
            </a:r>
            <a:endParaRPr lang="de-DE" sz="3600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928362477"/>
              </p:ext>
            </p:extLst>
          </p:nvPr>
        </p:nvGraphicFramePr>
        <p:xfrm>
          <a:off x="323528" y="2204864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Wie verhalte ich mich bei einer Urlaubsreise</a:t>
            </a:r>
            <a:endParaRPr lang="de-DE" sz="32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38531762"/>
              </p:ext>
            </p:extLst>
          </p:nvPr>
        </p:nvGraphicFramePr>
        <p:xfrm>
          <a:off x="251520" y="198884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73909" cy="37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98305441"/>
              </p:ext>
            </p:extLst>
          </p:nvPr>
        </p:nvGraphicFramePr>
        <p:xfrm>
          <a:off x="179512" y="1628800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551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8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510202068"/>
              </p:ext>
            </p:extLst>
          </p:nvPr>
        </p:nvGraphicFramePr>
        <p:xfrm>
          <a:off x="179512" y="1700808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09320"/>
            <a:ext cx="446534" cy="44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0</TotalTime>
  <Words>470</Words>
  <Application>Microsoft Office PowerPoint</Application>
  <PresentationFormat>Bildschirmpräsentation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Decatur</vt:lpstr>
      <vt:lpstr>Infektions Schutzgesetz (InfSchG)               §§ 42 und 43</vt:lpstr>
      <vt:lpstr>Wer ist betroffen?</vt:lpstr>
      <vt:lpstr>Worum geht es?</vt:lpstr>
      <vt:lpstr>Wann darf ich nicht mehr arbeiten?</vt:lpstr>
      <vt:lpstr>Wann darf ich nicht mehr arbeiten?</vt:lpstr>
      <vt:lpstr>Was mache ich bei solchen Anzeichen oder wenn ich mir nicht sicher bin?</vt:lpstr>
      <vt:lpstr>Wie verhalte ich mich bei einer Urlaubsreise</vt:lpstr>
      <vt:lpstr>Zusammenfassung</vt:lpstr>
      <vt:lpstr>Fazit</vt:lpstr>
      <vt:lpstr>Und jetzt viel Erfolg beim kurzen Test- es sind nur 5 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 Schutzgesetz (InfSchG)               §§ 42 und 43</dc:title>
  <dc:creator>Gastro-check24</dc:creator>
  <cp:lastModifiedBy>Gastro-check24</cp:lastModifiedBy>
  <cp:revision>30</cp:revision>
  <dcterms:created xsi:type="dcterms:W3CDTF">2012-02-29T10:03:09Z</dcterms:created>
  <dcterms:modified xsi:type="dcterms:W3CDTF">2012-05-06T12:46:11Z</dcterms:modified>
</cp:coreProperties>
</file>